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6" r:id="rId1"/>
    <p:sldMasterId id="2147483667" r:id="rId2"/>
    <p:sldMasterId id="2147483668" r:id="rId3"/>
  </p:sldMasterIdLst>
  <p:notesMasterIdLst>
    <p:notesMasterId r:id="rId46"/>
  </p:notes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5" r:id="rId43"/>
    <p:sldId id="296" r:id="rId44"/>
    <p:sldId id="297" r:id="rId45"/>
  </p:sldIdLst>
  <p:sldSz cx="9144000" cy="6858000" type="screen4x3"/>
  <p:notesSz cx="6858000" cy="9144000"/>
  <p:defaultTex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90651C3A-4460-11DB-9652-00E08161165F}"/>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65" d="100"/>
          <a:sy n="65" d="100"/>
        </p:scale>
        <p:origin x="-1452" y="-102"/>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slide" Target="slides/slide38.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theme" Target="theme/theme1.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viewProps" Target="viewProps.xml"/><Relationship Id="rId8"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1"/>
        <p:cNvGrpSpPr/>
        <p:nvPr/>
      </p:nvGrpSpPr>
      <p:grpSpPr>
        <a:xfrm>
          <a:off x="0" y="0"/>
          <a:ext cx="0" cy="0"/>
          <a:chOff x="0" y="0"/>
          <a:chExt cx="0" cy="0"/>
        </a:xfrm>
      </p:grpSpPr>
      <p:sp>
        <p:nvSpPr>
          <p:cNvPr id="2" name="Shape 2"/>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 name="Shape 3"/>
          <p:cNvSpPr txBox="1">
            <a:spLocks noGrp="1"/>
          </p:cNvSpPr>
          <p:nvPr>
            <p:ph type="body" idx="1"/>
          </p:nvPr>
        </p:nvSpPr>
        <p:spPr>
          <a:xfrm>
            <a:off x="685800" y="4343400"/>
            <a:ext cx="5486399" cy="4114800"/>
          </a:xfrm>
          <a:prstGeom prst="rect">
            <a:avLst/>
          </a:prstGeom>
        </p:spPr>
        <p:txBody>
          <a:bodyPr lIns="91425" tIns="91425" rIns="91425" bIns="91425" anchor="t" anchorCtr="0">
            <a:spAutoFit/>
          </a:bodyPr>
          <a:lstStyle/>
          <a:p>
            <a:pPr marL="914400" lvl="1" indent="-317500">
              <a:buClr>
                <a:srgbClr val="000000"/>
              </a:buClr>
              <a:buSzPct val="127272"/>
              <a:buFont typeface="Courier New"/>
              <a:buChar char="o"/>
            </a:pPr>
            <a:r>
              <a:rPr lang="en" sz="1100"/>
              <a:t>
</a:t>
            </a:r>
          </a:p>
          <a:p>
            <a:endParaRPr lang="en" sz="1100"/>
          </a:p>
          <a:p>
            <a:endParaRPr lang="en" sz="1100"/>
          </a:p>
          <a:p>
            <a:endParaRPr lang="en" sz="1100"/>
          </a:p>
          <a:p>
            <a:endParaRPr lang="en" sz="1100"/>
          </a:p>
          <a:p>
            <a:endParaRPr lang="en" sz="1100"/>
          </a:p>
          <a:p>
            <a:endParaRPr lang="en" sz="1100"/>
          </a:p>
          <a:p>
            <a:endParaRPr lang="en" sz="1100"/>
          </a:p>
        </p:txBody>
      </p:sp>
    </p:spTree>
    <p:extLst>
      <p:ext uri="{BB962C8B-B14F-4D97-AF65-F5344CB8AC3E}">
        <p14:creationId xmlns:p14="http://schemas.microsoft.com/office/powerpoint/2010/main" val="1876942712"/>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Shape 64"/>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5" name="Shape 65"/>
          <p:cNvSpPr txBox="1">
            <a:spLocks noGrp="1"/>
          </p:cNvSpPr>
          <p:nvPr>
            <p:ph type="body" idx="1"/>
          </p:nvPr>
        </p:nvSpPr>
        <p:spPr>
          <a:xfrm>
            <a:off x="685800" y="4343400"/>
            <a:ext cx="5486399" cy="4114800"/>
          </a:xfrm>
          <a:prstGeom prst="rect">
            <a:avLst/>
          </a:prstGeom>
        </p:spPr>
        <p:txBody>
          <a:bodyPr lIns="91425" tIns="91425" rIns="91425" bIns="91425" anchor="t" anchorCtr="0">
            <a:spAutoFit/>
          </a:bodyPr>
          <a:lstStyle/>
          <a:p>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Shape 134"/>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5" name="Shape 135"/>
          <p:cNvSpPr txBox="1">
            <a:spLocks noGrp="1"/>
          </p:cNvSpPr>
          <p:nvPr>
            <p:ph type="body" idx="1"/>
          </p:nvPr>
        </p:nvSpPr>
        <p:spPr>
          <a:xfrm>
            <a:off x="685800" y="4343400"/>
            <a:ext cx="5486399" cy="4114800"/>
          </a:xfrm>
          <a:prstGeom prst="rect">
            <a:avLst/>
          </a:prstGeom>
        </p:spPr>
        <p:txBody>
          <a:bodyPr lIns="91425" tIns="91425" rIns="91425" bIns="91425" anchor="t" anchorCtr="0">
            <a:spAutoFit/>
          </a:bodyPr>
          <a:lstStyle/>
          <a:p>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Shape 144"/>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5" name="Shape 145"/>
          <p:cNvSpPr txBox="1">
            <a:spLocks noGrp="1"/>
          </p:cNvSpPr>
          <p:nvPr>
            <p:ph type="body" idx="1"/>
          </p:nvPr>
        </p:nvSpPr>
        <p:spPr>
          <a:xfrm>
            <a:off x="685800" y="4343400"/>
            <a:ext cx="5486399" cy="4114800"/>
          </a:xfrm>
          <a:prstGeom prst="rect">
            <a:avLst/>
          </a:prstGeom>
        </p:spPr>
        <p:txBody>
          <a:bodyPr lIns="91425" tIns="91425" rIns="91425" bIns="91425" anchor="t" anchorCtr="0">
            <a:spAutoFit/>
          </a:bodyPr>
          <a:lstStyle/>
          <a:p>
            <a:pPr>
              <a:buNone/>
            </a:pPr>
            <a:r>
              <a:rPr lang="en"/>
              <a:t>GMAV=</a:t>
            </a:r>
            <a:r>
              <a:rPr lang="en" sz="1000">
                <a:solidFill>
                  <a:srgbClr val="151515"/>
                </a:solidFill>
              </a:rPr>
              <a:t>if data from several species in a single genus are available, the Species Mean Acute Values are pooled to calculate a geometric mean of the genus toxic concentration. this is a list of mussels that are sensitive to fluxes in the concentration of ammonia in the water.</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Shape 150"/>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1" name="Shape 151"/>
          <p:cNvSpPr txBox="1">
            <a:spLocks noGrp="1"/>
          </p:cNvSpPr>
          <p:nvPr>
            <p:ph type="body" idx="1"/>
          </p:nvPr>
        </p:nvSpPr>
        <p:spPr>
          <a:xfrm>
            <a:off x="685800" y="4343400"/>
            <a:ext cx="5486399" cy="4114800"/>
          </a:xfrm>
          <a:prstGeom prst="rect">
            <a:avLst/>
          </a:prstGeom>
        </p:spPr>
        <p:txBody>
          <a:bodyPr lIns="91425" tIns="91425" rIns="91425" bIns="91425" anchor="t" anchorCtr="0">
            <a:spAutoFit/>
          </a:bodyPr>
          <a:lstStyle/>
          <a:p>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Shape 156"/>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7" name="Shape 157"/>
          <p:cNvSpPr txBox="1">
            <a:spLocks noGrp="1"/>
          </p:cNvSpPr>
          <p:nvPr>
            <p:ph type="body" idx="1"/>
          </p:nvPr>
        </p:nvSpPr>
        <p:spPr>
          <a:xfrm>
            <a:off x="685800" y="4343400"/>
            <a:ext cx="5486399" cy="4114800"/>
          </a:xfrm>
          <a:prstGeom prst="rect">
            <a:avLst/>
          </a:prstGeom>
        </p:spPr>
        <p:txBody>
          <a:bodyPr lIns="91425" tIns="91425" rIns="91425" bIns="91425" anchor="t" anchorCtr="0">
            <a:spAutoFit/>
          </a:bodyPr>
          <a:lstStyle/>
          <a:p>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Shape 162"/>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3" name="Shape 163"/>
          <p:cNvSpPr txBox="1">
            <a:spLocks noGrp="1"/>
          </p:cNvSpPr>
          <p:nvPr>
            <p:ph type="body" idx="1"/>
          </p:nvPr>
        </p:nvSpPr>
        <p:spPr>
          <a:xfrm>
            <a:off x="685800" y="4343400"/>
            <a:ext cx="5486399" cy="4114800"/>
          </a:xfrm>
          <a:prstGeom prst="rect">
            <a:avLst/>
          </a:prstGeom>
        </p:spPr>
        <p:txBody>
          <a:bodyPr lIns="91425" tIns="91425" rIns="91425" bIns="91425" anchor="t" anchorCtr="0">
            <a:spAutoFit/>
          </a:bodyPr>
          <a:lstStyle/>
          <a:p>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Shape 168"/>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9" name="Shape 169"/>
          <p:cNvSpPr txBox="1">
            <a:spLocks noGrp="1"/>
          </p:cNvSpPr>
          <p:nvPr>
            <p:ph type="body" idx="1"/>
          </p:nvPr>
        </p:nvSpPr>
        <p:spPr>
          <a:xfrm>
            <a:off x="685800" y="4343400"/>
            <a:ext cx="5486399" cy="4114800"/>
          </a:xfrm>
          <a:prstGeom prst="rect">
            <a:avLst/>
          </a:prstGeom>
        </p:spPr>
        <p:txBody>
          <a:bodyPr lIns="91425" tIns="91425" rIns="91425" bIns="91425" anchor="t" anchorCtr="0">
            <a:spAutoFit/>
          </a:bodyPr>
          <a:lstStyle/>
          <a:p>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Shape 174"/>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5" name="Shape 175"/>
          <p:cNvSpPr txBox="1">
            <a:spLocks noGrp="1"/>
          </p:cNvSpPr>
          <p:nvPr>
            <p:ph type="body" idx="1"/>
          </p:nvPr>
        </p:nvSpPr>
        <p:spPr>
          <a:xfrm>
            <a:off x="685800" y="4343400"/>
            <a:ext cx="5486399" cy="4114800"/>
          </a:xfrm>
          <a:prstGeom prst="rect">
            <a:avLst/>
          </a:prstGeom>
        </p:spPr>
        <p:txBody>
          <a:bodyPr lIns="91425" tIns="91425" rIns="91425" bIns="91425" anchor="t" anchorCtr="0">
            <a:spAutoFit/>
          </a:bodyPr>
          <a:lstStyle/>
          <a:p>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Shape 180"/>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1" name="Shape 181"/>
          <p:cNvSpPr txBox="1">
            <a:spLocks noGrp="1"/>
          </p:cNvSpPr>
          <p:nvPr>
            <p:ph type="body" idx="1"/>
          </p:nvPr>
        </p:nvSpPr>
        <p:spPr>
          <a:xfrm>
            <a:off x="685800" y="4343400"/>
            <a:ext cx="5486399" cy="4114800"/>
          </a:xfrm>
          <a:prstGeom prst="rect">
            <a:avLst/>
          </a:prstGeom>
        </p:spPr>
        <p:txBody>
          <a:bodyPr lIns="91425" tIns="91425" rIns="91425" bIns="91425" anchor="t" anchorCtr="0">
            <a:spAutoFit/>
          </a:bodyPr>
          <a:lstStyle/>
          <a:p>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Shape 18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7" name="Shape 187"/>
          <p:cNvSpPr txBox="1">
            <a:spLocks noGrp="1"/>
          </p:cNvSpPr>
          <p:nvPr>
            <p:ph type="body" idx="1"/>
          </p:nvPr>
        </p:nvSpPr>
        <p:spPr>
          <a:xfrm>
            <a:off x="685800" y="4343400"/>
            <a:ext cx="5486399" cy="4114800"/>
          </a:xfrm>
          <a:prstGeom prst="rect">
            <a:avLst/>
          </a:prstGeom>
        </p:spPr>
        <p:txBody>
          <a:bodyPr lIns="91425" tIns="91425" rIns="91425" bIns="91425" anchor="t" anchorCtr="0">
            <a:spAutoFit/>
          </a:bodyPr>
          <a:lstStyle/>
          <a:p>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Shape 195"/>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6" name="Shape 196"/>
          <p:cNvSpPr txBox="1">
            <a:spLocks noGrp="1"/>
          </p:cNvSpPr>
          <p:nvPr>
            <p:ph type="body" idx="1"/>
          </p:nvPr>
        </p:nvSpPr>
        <p:spPr>
          <a:xfrm>
            <a:off x="685800" y="4343400"/>
            <a:ext cx="5486399" cy="4114800"/>
          </a:xfrm>
          <a:prstGeom prst="rect">
            <a:avLst/>
          </a:prstGeom>
        </p:spPr>
        <p:txBody>
          <a:bodyPr lIns="91425" tIns="91425" rIns="91425" bIns="91425" anchor="t" anchorCtr="0">
            <a:spAutoFit/>
          </a:bodyPr>
          <a:lstStyle/>
          <a:p>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Shape 70"/>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1" name="Shape 71"/>
          <p:cNvSpPr txBox="1">
            <a:spLocks noGrp="1"/>
          </p:cNvSpPr>
          <p:nvPr>
            <p:ph type="body" idx="1"/>
          </p:nvPr>
        </p:nvSpPr>
        <p:spPr>
          <a:xfrm>
            <a:off x="685800" y="4343400"/>
            <a:ext cx="5486399" cy="4114800"/>
          </a:xfrm>
          <a:prstGeom prst="rect">
            <a:avLst/>
          </a:prstGeom>
        </p:spPr>
        <p:txBody>
          <a:bodyPr lIns="91425" tIns="91425" rIns="91425" bIns="91425" anchor="t" anchorCtr="0">
            <a:spAutoFit/>
          </a:bodyPr>
          <a:lstStyle/>
          <a:p>
            <a:pPr>
              <a:buNone/>
            </a:pPr>
            <a:r>
              <a:rPr lang="en"/>
              <a:t>Noah</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Shape 202"/>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3" name="Shape 203"/>
          <p:cNvSpPr txBox="1">
            <a:spLocks noGrp="1"/>
          </p:cNvSpPr>
          <p:nvPr>
            <p:ph type="body" idx="1"/>
          </p:nvPr>
        </p:nvSpPr>
        <p:spPr>
          <a:xfrm>
            <a:off x="685800" y="4343400"/>
            <a:ext cx="5486399" cy="4114800"/>
          </a:xfrm>
          <a:prstGeom prst="rect">
            <a:avLst/>
          </a:prstGeom>
        </p:spPr>
        <p:txBody>
          <a:bodyPr lIns="91425" tIns="91425" rIns="91425" bIns="91425" anchor="t" anchorCtr="0">
            <a:spAutoFit/>
          </a:bodyPr>
          <a:lstStyle/>
          <a:p>
            <a:pPr>
              <a:buNone/>
            </a:pPr>
            <a:r>
              <a:rPr lang="en"/>
              <a:t>Julie</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Shape 210"/>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1" name="Shape 211"/>
          <p:cNvSpPr txBox="1">
            <a:spLocks noGrp="1"/>
          </p:cNvSpPr>
          <p:nvPr>
            <p:ph type="body" idx="1"/>
          </p:nvPr>
        </p:nvSpPr>
        <p:spPr>
          <a:xfrm>
            <a:off x="685800" y="4343400"/>
            <a:ext cx="5486399" cy="4114800"/>
          </a:xfrm>
          <a:prstGeom prst="rect">
            <a:avLst/>
          </a:prstGeom>
        </p:spPr>
        <p:txBody>
          <a:bodyPr lIns="91425" tIns="91425" rIns="91425" bIns="91425" anchor="t" anchorCtr="0">
            <a:spAutoFit/>
          </a:bodyPr>
          <a:lstStyle/>
          <a:p>
            <a:pPr>
              <a:buNone/>
            </a:pPr>
            <a:r>
              <a:rPr lang="en"/>
              <a:t>Julie</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Shape 215"/>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6" name="Shape 216"/>
          <p:cNvSpPr txBox="1">
            <a:spLocks noGrp="1"/>
          </p:cNvSpPr>
          <p:nvPr>
            <p:ph type="body" idx="1"/>
          </p:nvPr>
        </p:nvSpPr>
        <p:spPr>
          <a:xfrm>
            <a:off x="685800" y="4343400"/>
            <a:ext cx="5486399" cy="4114800"/>
          </a:xfrm>
          <a:prstGeom prst="rect">
            <a:avLst/>
          </a:prstGeom>
        </p:spPr>
        <p:txBody>
          <a:bodyPr lIns="91425" tIns="91425" rIns="91425" bIns="91425" anchor="t" anchorCtr="0">
            <a:spAutoFit/>
          </a:bodyPr>
          <a:lstStyle/>
          <a:p>
            <a:pPr>
              <a:buNone/>
            </a:pPr>
            <a:r>
              <a:rPr lang="en"/>
              <a:t>Julie</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Shape 223"/>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4" name="Shape 224"/>
          <p:cNvSpPr txBox="1">
            <a:spLocks noGrp="1"/>
          </p:cNvSpPr>
          <p:nvPr>
            <p:ph type="body" idx="1"/>
          </p:nvPr>
        </p:nvSpPr>
        <p:spPr>
          <a:xfrm>
            <a:off x="685800" y="4343400"/>
            <a:ext cx="5486399" cy="4114800"/>
          </a:xfrm>
          <a:prstGeom prst="rect">
            <a:avLst/>
          </a:prstGeom>
        </p:spPr>
        <p:txBody>
          <a:bodyPr lIns="91425" tIns="91425" rIns="91425" bIns="91425" anchor="t" anchorCtr="0">
            <a:spAutoFit/>
          </a:bodyPr>
          <a:lstStyle/>
          <a:p>
            <a:pPr>
              <a:buNone/>
            </a:pPr>
            <a:r>
              <a:rPr lang="en"/>
              <a:t>Julie</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Shape 242"/>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3" name="Shape 243"/>
          <p:cNvSpPr txBox="1">
            <a:spLocks noGrp="1"/>
          </p:cNvSpPr>
          <p:nvPr>
            <p:ph type="body" idx="1"/>
          </p:nvPr>
        </p:nvSpPr>
        <p:spPr>
          <a:xfrm>
            <a:off x="685800" y="4343400"/>
            <a:ext cx="5486399" cy="4114800"/>
          </a:xfrm>
          <a:prstGeom prst="rect">
            <a:avLst/>
          </a:prstGeom>
        </p:spPr>
        <p:txBody>
          <a:bodyPr lIns="91425" tIns="91425" rIns="91425" bIns="91425" anchor="t" anchorCtr="0">
            <a:spAutoFit/>
          </a:bodyPr>
          <a:lstStyle/>
          <a:p>
            <a:pPr>
              <a:buNone/>
            </a:pPr>
            <a:r>
              <a:rPr lang="en"/>
              <a:t>Julie</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Shape 249"/>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0" name="Shape 250"/>
          <p:cNvSpPr txBox="1">
            <a:spLocks noGrp="1"/>
          </p:cNvSpPr>
          <p:nvPr>
            <p:ph type="body" idx="1"/>
          </p:nvPr>
        </p:nvSpPr>
        <p:spPr>
          <a:xfrm>
            <a:off x="685800" y="4343400"/>
            <a:ext cx="5486399" cy="4114800"/>
          </a:xfrm>
          <a:prstGeom prst="rect">
            <a:avLst/>
          </a:prstGeom>
        </p:spPr>
        <p:txBody>
          <a:bodyPr lIns="91425" tIns="91425" rIns="91425" bIns="91425" anchor="t" anchorCtr="0">
            <a:spAutoFit/>
          </a:bodyPr>
          <a:lstStyle/>
          <a:p>
            <a:pPr>
              <a:buNone/>
            </a:pPr>
            <a:r>
              <a:rPr lang="en"/>
              <a:t>Julie</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Shape 258"/>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9" name="Shape 259"/>
          <p:cNvSpPr txBox="1">
            <a:spLocks noGrp="1"/>
          </p:cNvSpPr>
          <p:nvPr>
            <p:ph type="body" idx="1"/>
          </p:nvPr>
        </p:nvSpPr>
        <p:spPr>
          <a:xfrm>
            <a:off x="685800" y="4343400"/>
            <a:ext cx="5486399" cy="4114800"/>
          </a:xfrm>
          <a:prstGeom prst="rect">
            <a:avLst/>
          </a:prstGeom>
        </p:spPr>
        <p:txBody>
          <a:bodyPr lIns="91425" tIns="91425" rIns="91425" bIns="91425" anchor="t" anchorCtr="0">
            <a:spAutoFit/>
          </a:bodyPr>
          <a:lstStyle/>
          <a:p>
            <a:pPr>
              <a:buNone/>
            </a:pPr>
            <a:r>
              <a:rPr lang="en"/>
              <a:t>Julie</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Shape 267"/>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8" name="Shape 268"/>
          <p:cNvSpPr txBox="1">
            <a:spLocks noGrp="1"/>
          </p:cNvSpPr>
          <p:nvPr>
            <p:ph type="body" idx="1"/>
          </p:nvPr>
        </p:nvSpPr>
        <p:spPr>
          <a:xfrm>
            <a:off x="685800" y="4343400"/>
            <a:ext cx="5486399" cy="4114800"/>
          </a:xfrm>
          <a:prstGeom prst="rect">
            <a:avLst/>
          </a:prstGeom>
        </p:spPr>
        <p:txBody>
          <a:bodyPr lIns="91425" tIns="91425" rIns="91425" bIns="91425" anchor="t" anchorCtr="0">
            <a:spAutoFit/>
          </a:bodyPr>
          <a:lstStyle/>
          <a:p>
            <a:pPr>
              <a:buNone/>
            </a:pPr>
            <a:r>
              <a:rPr lang="en"/>
              <a:t>Julie</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Shape 274"/>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5" name="Shape 275"/>
          <p:cNvSpPr txBox="1">
            <a:spLocks noGrp="1"/>
          </p:cNvSpPr>
          <p:nvPr>
            <p:ph type="body" idx="1"/>
          </p:nvPr>
        </p:nvSpPr>
        <p:spPr>
          <a:xfrm>
            <a:off x="685800" y="4343400"/>
            <a:ext cx="5486399" cy="4114800"/>
          </a:xfrm>
          <a:prstGeom prst="rect">
            <a:avLst/>
          </a:prstGeom>
        </p:spPr>
        <p:txBody>
          <a:bodyPr lIns="91425" tIns="91425" rIns="91425" bIns="91425" anchor="t" anchorCtr="0">
            <a:spAutoFit/>
          </a:bodyPr>
          <a:lstStyle/>
          <a:p>
            <a:pPr>
              <a:buNone/>
            </a:pPr>
            <a:r>
              <a:rPr lang="en"/>
              <a:t>Julie</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Shape 281"/>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2" name="Shape 282"/>
          <p:cNvSpPr txBox="1">
            <a:spLocks noGrp="1"/>
          </p:cNvSpPr>
          <p:nvPr>
            <p:ph type="body" idx="1"/>
          </p:nvPr>
        </p:nvSpPr>
        <p:spPr>
          <a:xfrm>
            <a:off x="685800" y="4343400"/>
            <a:ext cx="5486399" cy="4114800"/>
          </a:xfrm>
          <a:prstGeom prst="rect">
            <a:avLst/>
          </a:prstGeom>
        </p:spPr>
        <p:txBody>
          <a:bodyPr lIns="91425" tIns="91425" rIns="91425" bIns="91425" anchor="t" anchorCtr="0">
            <a:spAutoFit/>
          </a:bodyPr>
          <a:lstStyle/>
          <a:p>
            <a:pPr>
              <a:buNone/>
            </a:pPr>
            <a:r>
              <a:rPr lang="en"/>
              <a:t>Justin</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Shape 77"/>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8" name="Shape 78"/>
          <p:cNvSpPr txBox="1">
            <a:spLocks noGrp="1"/>
          </p:cNvSpPr>
          <p:nvPr>
            <p:ph type="body" idx="1"/>
          </p:nvPr>
        </p:nvSpPr>
        <p:spPr>
          <a:xfrm>
            <a:off x="685800" y="4343400"/>
            <a:ext cx="5486399" cy="4114800"/>
          </a:xfrm>
          <a:prstGeom prst="rect">
            <a:avLst/>
          </a:prstGeom>
        </p:spPr>
        <p:txBody>
          <a:bodyPr lIns="91425" tIns="91425" rIns="91425" bIns="91425" anchor="t" anchorCtr="0">
            <a:spAutoFit/>
          </a:bodyPr>
          <a:lstStyle/>
          <a:p>
            <a:pPr>
              <a:buNone/>
            </a:pPr>
            <a:r>
              <a:rPr lang="en"/>
              <a:t>Noah</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Shape 289"/>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0" name="Shape 290"/>
          <p:cNvSpPr txBox="1">
            <a:spLocks noGrp="1"/>
          </p:cNvSpPr>
          <p:nvPr>
            <p:ph type="body" idx="1"/>
          </p:nvPr>
        </p:nvSpPr>
        <p:spPr>
          <a:xfrm>
            <a:off x="685800" y="4343400"/>
            <a:ext cx="5486399" cy="4114800"/>
          </a:xfrm>
          <a:prstGeom prst="rect">
            <a:avLst/>
          </a:prstGeom>
        </p:spPr>
        <p:txBody>
          <a:bodyPr lIns="91425" tIns="91425" rIns="91425" bIns="91425" anchor="t" anchorCtr="0">
            <a:spAutoFit/>
          </a:bodyPr>
          <a:lstStyle/>
          <a:p>
            <a:pPr>
              <a:buNone/>
            </a:pPr>
            <a:r>
              <a:rPr lang="en"/>
              <a:t>Justin</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Shape 296"/>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7" name="Shape 297"/>
          <p:cNvSpPr txBox="1">
            <a:spLocks noGrp="1"/>
          </p:cNvSpPr>
          <p:nvPr>
            <p:ph type="body" idx="1"/>
          </p:nvPr>
        </p:nvSpPr>
        <p:spPr>
          <a:xfrm>
            <a:off x="685800" y="4343400"/>
            <a:ext cx="5486399" cy="4114800"/>
          </a:xfrm>
          <a:prstGeom prst="rect">
            <a:avLst/>
          </a:prstGeom>
        </p:spPr>
        <p:txBody>
          <a:bodyPr lIns="91425" tIns="91425" rIns="91425" bIns="91425" anchor="t" anchorCtr="0">
            <a:spAutoFit/>
          </a:bodyPr>
          <a:lstStyle/>
          <a:p>
            <a:pPr>
              <a:buNone/>
            </a:pPr>
            <a:r>
              <a:rPr lang="en"/>
              <a:t>Justin</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Shape 303"/>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4" name="Shape 304"/>
          <p:cNvSpPr txBox="1">
            <a:spLocks noGrp="1"/>
          </p:cNvSpPr>
          <p:nvPr>
            <p:ph type="body" idx="1"/>
          </p:nvPr>
        </p:nvSpPr>
        <p:spPr>
          <a:xfrm>
            <a:off x="685800" y="4343400"/>
            <a:ext cx="5486399" cy="4114800"/>
          </a:xfrm>
          <a:prstGeom prst="rect">
            <a:avLst/>
          </a:prstGeom>
        </p:spPr>
        <p:txBody>
          <a:bodyPr lIns="91425" tIns="91425" rIns="91425" bIns="91425" anchor="t" anchorCtr="0">
            <a:spAutoFit/>
          </a:bodyPr>
          <a:lstStyle/>
          <a:p>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Shape 310"/>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1" name="Shape 311"/>
          <p:cNvSpPr txBox="1">
            <a:spLocks noGrp="1"/>
          </p:cNvSpPr>
          <p:nvPr>
            <p:ph type="body" idx="1"/>
          </p:nvPr>
        </p:nvSpPr>
        <p:spPr>
          <a:xfrm>
            <a:off x="685800" y="4343400"/>
            <a:ext cx="5486399" cy="4114800"/>
          </a:xfrm>
          <a:prstGeom prst="rect">
            <a:avLst/>
          </a:prstGeom>
        </p:spPr>
        <p:txBody>
          <a:bodyPr lIns="91425" tIns="91425" rIns="91425" bIns="91425" anchor="t" anchorCtr="0">
            <a:spAutoFit/>
          </a:bodyPr>
          <a:lstStyle/>
          <a:p>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Shape 317"/>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8" name="Shape 318"/>
          <p:cNvSpPr txBox="1">
            <a:spLocks noGrp="1"/>
          </p:cNvSpPr>
          <p:nvPr>
            <p:ph type="body" idx="1"/>
          </p:nvPr>
        </p:nvSpPr>
        <p:spPr>
          <a:xfrm>
            <a:off x="685800" y="4343400"/>
            <a:ext cx="5486399" cy="4114800"/>
          </a:xfrm>
          <a:prstGeom prst="rect">
            <a:avLst/>
          </a:prstGeom>
        </p:spPr>
        <p:txBody>
          <a:bodyPr lIns="91425" tIns="91425" rIns="91425" bIns="91425" anchor="t" anchorCtr="0">
            <a:spAutoFit/>
          </a:bodyPr>
          <a:lstStyle/>
          <a:p>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Shape 325"/>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6" name="Shape 326"/>
          <p:cNvSpPr txBox="1">
            <a:spLocks noGrp="1"/>
          </p:cNvSpPr>
          <p:nvPr>
            <p:ph type="body" idx="1"/>
          </p:nvPr>
        </p:nvSpPr>
        <p:spPr>
          <a:xfrm>
            <a:off x="685800" y="4343400"/>
            <a:ext cx="5486399" cy="4114800"/>
          </a:xfrm>
          <a:prstGeom prst="rect">
            <a:avLst/>
          </a:prstGeom>
        </p:spPr>
        <p:txBody>
          <a:bodyPr lIns="91425" tIns="91425" rIns="91425" bIns="91425" anchor="t" anchorCtr="0">
            <a:spAutoFit/>
          </a:bodyPr>
          <a:lstStyle/>
          <a:p>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Shape 333"/>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34" name="Shape 334"/>
          <p:cNvSpPr txBox="1">
            <a:spLocks noGrp="1"/>
          </p:cNvSpPr>
          <p:nvPr>
            <p:ph type="body" idx="1"/>
          </p:nvPr>
        </p:nvSpPr>
        <p:spPr>
          <a:xfrm>
            <a:off x="685800" y="4343400"/>
            <a:ext cx="5486399" cy="4114800"/>
          </a:xfrm>
          <a:prstGeom prst="rect">
            <a:avLst/>
          </a:prstGeom>
        </p:spPr>
        <p:txBody>
          <a:bodyPr lIns="91425" tIns="91425" rIns="91425" bIns="91425" anchor="t" anchorCtr="0">
            <a:spAutoFit/>
          </a:bodyPr>
          <a:lstStyle/>
          <a:p>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Shape 341"/>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42" name="Shape 342"/>
          <p:cNvSpPr txBox="1">
            <a:spLocks noGrp="1"/>
          </p:cNvSpPr>
          <p:nvPr>
            <p:ph type="body" idx="1"/>
          </p:nvPr>
        </p:nvSpPr>
        <p:spPr>
          <a:xfrm>
            <a:off x="685800" y="4343400"/>
            <a:ext cx="5486399" cy="4114800"/>
          </a:xfrm>
          <a:prstGeom prst="rect">
            <a:avLst/>
          </a:prstGeom>
        </p:spPr>
        <p:txBody>
          <a:bodyPr lIns="91425" tIns="91425" rIns="91425" bIns="91425" anchor="t" anchorCtr="0">
            <a:spAutoFit/>
          </a:bodyPr>
          <a:lstStyle/>
          <a:p>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Shape 352"/>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53" name="Shape 353"/>
          <p:cNvSpPr txBox="1">
            <a:spLocks noGrp="1"/>
          </p:cNvSpPr>
          <p:nvPr>
            <p:ph type="body" idx="1"/>
          </p:nvPr>
        </p:nvSpPr>
        <p:spPr>
          <a:xfrm>
            <a:off x="685800" y="4343400"/>
            <a:ext cx="5486399" cy="4114800"/>
          </a:xfrm>
          <a:prstGeom prst="rect">
            <a:avLst/>
          </a:prstGeom>
        </p:spPr>
        <p:txBody>
          <a:bodyPr lIns="91425" tIns="91425" rIns="91425" bIns="91425" anchor="t" anchorCtr="0">
            <a:spAutoFit/>
          </a:bodyPr>
          <a:lstStyle/>
          <a:p>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Shape 358"/>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59" name="Shape 359"/>
          <p:cNvSpPr txBox="1">
            <a:spLocks noGrp="1"/>
          </p:cNvSpPr>
          <p:nvPr>
            <p:ph type="body" idx="1"/>
          </p:nvPr>
        </p:nvSpPr>
        <p:spPr>
          <a:xfrm>
            <a:off x="685800" y="4343400"/>
            <a:ext cx="5486399" cy="4114800"/>
          </a:xfrm>
          <a:prstGeom prst="rect">
            <a:avLst/>
          </a:prstGeom>
        </p:spPr>
        <p:txBody>
          <a:bodyPr lIns="91425" tIns="91425" rIns="91425" bIns="91425" anchor="t" anchorCtr="0">
            <a:spAutoFit/>
          </a:bodyPr>
          <a:lstStyle/>
          <a:p>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Shape 84"/>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5" name="Shape 85"/>
          <p:cNvSpPr txBox="1">
            <a:spLocks noGrp="1"/>
          </p:cNvSpPr>
          <p:nvPr>
            <p:ph type="body" idx="1"/>
          </p:nvPr>
        </p:nvSpPr>
        <p:spPr>
          <a:xfrm>
            <a:off x="685800" y="4343400"/>
            <a:ext cx="5486399" cy="4114800"/>
          </a:xfrm>
          <a:prstGeom prst="rect">
            <a:avLst/>
          </a:prstGeom>
        </p:spPr>
        <p:txBody>
          <a:bodyPr lIns="91425" tIns="91425" rIns="91425" bIns="91425" anchor="t" anchorCtr="0">
            <a:spAutoFit/>
          </a:bodyPr>
          <a:lstStyle/>
          <a:p>
            <a:pPr>
              <a:buNone/>
            </a:pPr>
            <a:r>
              <a:rPr lang="en"/>
              <a:t>Noah</a:t>
            </a: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Shape 364"/>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65" name="Shape 365"/>
          <p:cNvSpPr txBox="1">
            <a:spLocks noGrp="1"/>
          </p:cNvSpPr>
          <p:nvPr>
            <p:ph type="body" idx="1"/>
          </p:nvPr>
        </p:nvSpPr>
        <p:spPr>
          <a:xfrm>
            <a:off x="685800" y="4343400"/>
            <a:ext cx="5486399" cy="4114800"/>
          </a:xfrm>
          <a:prstGeom prst="rect">
            <a:avLst/>
          </a:prstGeom>
        </p:spPr>
        <p:txBody>
          <a:bodyPr lIns="91425" tIns="91425" rIns="91425" bIns="91425" anchor="t" anchorCtr="0">
            <a:spAutoFit/>
          </a:bodyPr>
          <a:lstStyle/>
          <a:p>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Shape 370"/>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71" name="Shape 371"/>
          <p:cNvSpPr txBox="1">
            <a:spLocks noGrp="1"/>
          </p:cNvSpPr>
          <p:nvPr>
            <p:ph type="body" idx="1"/>
          </p:nvPr>
        </p:nvSpPr>
        <p:spPr>
          <a:xfrm>
            <a:off x="685800" y="4343400"/>
            <a:ext cx="5486399" cy="4114800"/>
          </a:xfrm>
          <a:prstGeom prst="rect">
            <a:avLst/>
          </a:prstGeom>
        </p:spPr>
        <p:txBody>
          <a:bodyPr lIns="91425" tIns="91425" rIns="91425" bIns="91425" anchor="t" anchorCtr="0">
            <a:spAutoFit/>
          </a:bodyPr>
          <a:lstStyle/>
          <a:p>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Shape 376"/>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77" name="Shape 377"/>
          <p:cNvSpPr txBox="1">
            <a:spLocks noGrp="1"/>
          </p:cNvSpPr>
          <p:nvPr>
            <p:ph type="body" idx="1"/>
          </p:nvPr>
        </p:nvSpPr>
        <p:spPr>
          <a:xfrm>
            <a:off x="685800" y="4343400"/>
            <a:ext cx="5486399" cy="4114800"/>
          </a:xfrm>
          <a:prstGeom prst="rect">
            <a:avLst/>
          </a:prstGeom>
        </p:spPr>
        <p:txBody>
          <a:bodyPr lIns="91425" tIns="91425" rIns="91425" bIns="91425" anchor="t" anchorCtr="0">
            <a:spAutoFit/>
          </a:bodyPr>
          <a:lstStyle/>
          <a:p>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Shape 91"/>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2" name="Shape 92"/>
          <p:cNvSpPr txBox="1">
            <a:spLocks noGrp="1"/>
          </p:cNvSpPr>
          <p:nvPr>
            <p:ph type="body" idx="1"/>
          </p:nvPr>
        </p:nvSpPr>
        <p:spPr>
          <a:xfrm>
            <a:off x="685800" y="4343400"/>
            <a:ext cx="5486399" cy="4114800"/>
          </a:xfrm>
          <a:prstGeom prst="rect">
            <a:avLst/>
          </a:prstGeom>
        </p:spPr>
        <p:txBody>
          <a:bodyPr lIns="91425" tIns="91425" rIns="91425" bIns="91425" anchor="t" anchorCtr="0">
            <a:spAutoFit/>
          </a:bodyPr>
          <a:lstStyle/>
          <a:p>
            <a:pPr>
              <a:buNone/>
            </a:pPr>
            <a:r>
              <a:rPr lang="en"/>
              <a:t>Noah</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Shape 99"/>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0" name="Shape 100"/>
          <p:cNvSpPr txBox="1">
            <a:spLocks noGrp="1"/>
          </p:cNvSpPr>
          <p:nvPr>
            <p:ph type="body" idx="1"/>
          </p:nvPr>
        </p:nvSpPr>
        <p:spPr>
          <a:xfrm>
            <a:off x="685800" y="4343400"/>
            <a:ext cx="5486399" cy="4114800"/>
          </a:xfrm>
          <a:prstGeom prst="rect">
            <a:avLst/>
          </a:prstGeom>
        </p:spPr>
        <p:txBody>
          <a:bodyPr lIns="91425" tIns="91425" rIns="91425" bIns="91425" anchor="t" anchorCtr="0">
            <a:spAutoFit/>
          </a:bodyPr>
          <a:lstStyle/>
          <a:p>
            <a:pPr>
              <a:buNone/>
            </a:pPr>
            <a:r>
              <a:rPr lang="en"/>
              <a:t>Noah</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Shape 116"/>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7" name="Shape 117"/>
          <p:cNvSpPr txBox="1">
            <a:spLocks noGrp="1"/>
          </p:cNvSpPr>
          <p:nvPr>
            <p:ph type="body" idx="1"/>
          </p:nvPr>
        </p:nvSpPr>
        <p:spPr>
          <a:xfrm>
            <a:off x="685800" y="4343400"/>
            <a:ext cx="5486399" cy="4114800"/>
          </a:xfrm>
          <a:prstGeom prst="rect">
            <a:avLst/>
          </a:prstGeom>
        </p:spPr>
        <p:txBody>
          <a:bodyPr lIns="91425" tIns="91425" rIns="91425" bIns="91425" anchor="t" anchorCtr="0">
            <a:spAutoFit/>
          </a:bodyPr>
          <a:lstStyle/>
          <a:p>
            <a:pPr>
              <a:buNone/>
            </a:pPr>
            <a:r>
              <a:rPr lang="en"/>
              <a:t>Noah</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Shape 122"/>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3" name="Shape 123"/>
          <p:cNvSpPr txBox="1">
            <a:spLocks noGrp="1"/>
          </p:cNvSpPr>
          <p:nvPr>
            <p:ph type="body" idx="1"/>
          </p:nvPr>
        </p:nvSpPr>
        <p:spPr>
          <a:xfrm>
            <a:off x="685800" y="4343400"/>
            <a:ext cx="5486399" cy="4114800"/>
          </a:xfrm>
          <a:prstGeom prst="rect">
            <a:avLst/>
          </a:prstGeom>
        </p:spPr>
        <p:txBody>
          <a:bodyPr lIns="91425" tIns="91425" rIns="91425" bIns="91425" anchor="t" anchorCtr="0">
            <a:spAutoFit/>
          </a:bodyPr>
          <a:lstStyle/>
          <a:p>
            <a:pPr>
              <a:buNone/>
            </a:pPr>
            <a:r>
              <a:rPr lang="en"/>
              <a:t>Noah</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Shape 128"/>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9" name="Shape 129"/>
          <p:cNvSpPr txBox="1">
            <a:spLocks noGrp="1"/>
          </p:cNvSpPr>
          <p:nvPr>
            <p:ph type="body" idx="1"/>
          </p:nvPr>
        </p:nvSpPr>
        <p:spPr>
          <a:xfrm>
            <a:off x="685800" y="4343400"/>
            <a:ext cx="5486399" cy="4114800"/>
          </a:xfrm>
          <a:prstGeom prst="rect">
            <a:avLst/>
          </a:prstGeom>
        </p:spPr>
        <p:txBody>
          <a:bodyPr lIns="91425" tIns="91425" rIns="91425" bIns="91425" anchor="t" anchorCtr="0">
            <a:spAutoFit/>
          </a:bodyPr>
          <a:lstStyle/>
          <a:p>
            <a:pPr>
              <a:buNone/>
            </a:pPr>
            <a:r>
              <a:rPr lang="en"/>
              <a:t>Noah</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7"/>
        <p:cNvGrpSpPr/>
        <p:nvPr/>
      </p:nvGrpSpPr>
      <p:grpSpPr>
        <a:xfrm>
          <a:off x="0" y="0"/>
          <a:ext cx="0" cy="0"/>
          <a:chOff x="0" y="0"/>
          <a:chExt cx="0" cy="0"/>
        </a:xfrm>
      </p:grpSpPr>
      <p:sp>
        <p:nvSpPr>
          <p:cNvPr id="8" name="Shape 8"/>
          <p:cNvSpPr txBox="1">
            <a:spLocks noGrp="1"/>
          </p:cNvSpPr>
          <p:nvPr>
            <p:ph type="subTitle" idx="1"/>
          </p:nvPr>
        </p:nvSpPr>
        <p:spPr>
          <a:xfrm>
            <a:off x="685800" y="3786737"/>
            <a:ext cx="7772400" cy="1046400"/>
          </a:xfrm>
          <a:prstGeom prst="rect">
            <a:avLst/>
          </a:prstGeom>
          <a:noFill/>
          <a:ln>
            <a:noFill/>
          </a:ln>
        </p:spPr>
        <p:txBody>
          <a:bodyPr lIns="91425" tIns="91425" rIns="91425" bIns="91425" anchor="t" anchorCtr="0"/>
          <a:lstStyle>
            <a:lvl1pPr marL="0" indent="190500"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defRPr>
            </a:lvl1pPr>
            <a:lvl2pPr marL="0" indent="190500"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defRPr>
            </a:lvl2pPr>
            <a:lvl3pPr marL="0" indent="190500"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defRPr>
            </a:lvl3pPr>
            <a:lvl4pPr marL="0" indent="190500"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defRPr>
            </a:lvl4pPr>
            <a:lvl5pPr marL="0" indent="190500"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defRPr>
            </a:lvl5pPr>
            <a:lvl6pPr marL="0" indent="190500"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defRPr>
            </a:lvl6pPr>
            <a:lvl7pPr marL="0" indent="190500"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defRPr>
            </a:lvl7pPr>
            <a:lvl8pPr marL="0" indent="190500"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defRPr>
            </a:lvl8pPr>
            <a:lvl9pPr marL="0" indent="190500"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defRPr>
            </a:lvl9pPr>
          </a:lstStyle>
          <a:p>
            <a:endParaRPr/>
          </a:p>
        </p:txBody>
      </p:sp>
      <p:sp>
        <p:nvSpPr>
          <p:cNvPr id="9" name="Shape 9"/>
          <p:cNvSpPr txBox="1">
            <a:spLocks noGrp="1"/>
          </p:cNvSpPr>
          <p:nvPr>
            <p:ph type="ctrTitle"/>
          </p:nvPr>
        </p:nvSpPr>
        <p:spPr>
          <a:xfrm>
            <a:off x="685800" y="2111123"/>
            <a:ext cx="7772400" cy="1546500"/>
          </a:xfrm>
          <a:prstGeom prst="rect">
            <a:avLst/>
          </a:prstGeom>
          <a:noFill/>
          <a:ln>
            <a:noFill/>
          </a:ln>
        </p:spPr>
        <p:txBody>
          <a:bodyPr lIns="91425" tIns="91425" rIns="91425" bIns="91425" anchor="b" anchorCtr="0"/>
          <a:lstStyle>
            <a:lvl1pPr marL="0" indent="304800" algn="ctr" rtl="0">
              <a:spcBef>
                <a:spcPts val="0"/>
              </a:spcBef>
              <a:buClr>
                <a:schemeClr val="dk1"/>
              </a:buClr>
              <a:buSzPct val="100000"/>
              <a:buFont typeface="Arial"/>
              <a:buNone/>
              <a:defRPr sz="4800" b="1" i="0" u="none" strike="noStrike" cap="none" baseline="0">
                <a:solidFill>
                  <a:schemeClr val="dk1"/>
                </a:solidFill>
                <a:latin typeface="Arial"/>
                <a:ea typeface="Arial"/>
                <a:cs typeface="Arial"/>
                <a:sym typeface="Arial"/>
              </a:defRPr>
            </a:lvl1pPr>
            <a:lvl2pPr marL="0" indent="304800" algn="ctr" rtl="0">
              <a:spcBef>
                <a:spcPts val="0"/>
              </a:spcBef>
              <a:buClr>
                <a:schemeClr val="dk1"/>
              </a:buClr>
              <a:buSzPct val="100000"/>
              <a:buFont typeface="Arial"/>
              <a:buNone/>
              <a:defRPr sz="4800" b="1" i="0" u="none" strike="noStrike" cap="none" baseline="0">
                <a:solidFill>
                  <a:schemeClr val="dk1"/>
                </a:solidFill>
                <a:latin typeface="Arial"/>
                <a:ea typeface="Arial"/>
                <a:cs typeface="Arial"/>
                <a:sym typeface="Arial"/>
              </a:defRPr>
            </a:lvl2pPr>
            <a:lvl3pPr marL="0" indent="304800" algn="ctr" rtl="0">
              <a:spcBef>
                <a:spcPts val="0"/>
              </a:spcBef>
              <a:buClr>
                <a:schemeClr val="dk1"/>
              </a:buClr>
              <a:buSzPct val="100000"/>
              <a:buFont typeface="Arial"/>
              <a:buNone/>
              <a:defRPr sz="4800" b="1" i="0" u="none" strike="noStrike" cap="none" baseline="0">
                <a:solidFill>
                  <a:schemeClr val="dk1"/>
                </a:solidFill>
                <a:latin typeface="Arial"/>
                <a:ea typeface="Arial"/>
                <a:cs typeface="Arial"/>
                <a:sym typeface="Arial"/>
              </a:defRPr>
            </a:lvl3pPr>
            <a:lvl4pPr marL="0" indent="304800" algn="ctr" rtl="0">
              <a:spcBef>
                <a:spcPts val="0"/>
              </a:spcBef>
              <a:buClr>
                <a:schemeClr val="dk1"/>
              </a:buClr>
              <a:buSzPct val="100000"/>
              <a:buFont typeface="Arial"/>
              <a:buNone/>
              <a:defRPr sz="4800" b="1" i="0" u="none" strike="noStrike" cap="none" baseline="0">
                <a:solidFill>
                  <a:schemeClr val="dk1"/>
                </a:solidFill>
                <a:latin typeface="Arial"/>
                <a:ea typeface="Arial"/>
                <a:cs typeface="Arial"/>
                <a:sym typeface="Arial"/>
              </a:defRPr>
            </a:lvl4pPr>
            <a:lvl5pPr marL="0" indent="304800" algn="ctr" rtl="0">
              <a:spcBef>
                <a:spcPts val="0"/>
              </a:spcBef>
              <a:buClr>
                <a:schemeClr val="dk1"/>
              </a:buClr>
              <a:buSzPct val="100000"/>
              <a:buFont typeface="Arial"/>
              <a:buNone/>
              <a:defRPr sz="4800" b="1" i="0" u="none" strike="noStrike" cap="none" baseline="0">
                <a:solidFill>
                  <a:schemeClr val="dk1"/>
                </a:solidFill>
                <a:latin typeface="Arial"/>
                <a:ea typeface="Arial"/>
                <a:cs typeface="Arial"/>
                <a:sym typeface="Arial"/>
              </a:defRPr>
            </a:lvl5pPr>
            <a:lvl6pPr marL="0" indent="304800" algn="ctr" rtl="0">
              <a:spcBef>
                <a:spcPts val="0"/>
              </a:spcBef>
              <a:buClr>
                <a:schemeClr val="dk1"/>
              </a:buClr>
              <a:buSzPct val="100000"/>
              <a:buFont typeface="Arial"/>
              <a:buNone/>
              <a:defRPr sz="4800" b="1" i="0" u="none" strike="noStrike" cap="none" baseline="0">
                <a:solidFill>
                  <a:schemeClr val="dk1"/>
                </a:solidFill>
                <a:latin typeface="Arial"/>
                <a:ea typeface="Arial"/>
                <a:cs typeface="Arial"/>
                <a:sym typeface="Arial"/>
              </a:defRPr>
            </a:lvl6pPr>
            <a:lvl7pPr marL="0" indent="304800" algn="ctr" rtl="0">
              <a:spcBef>
                <a:spcPts val="0"/>
              </a:spcBef>
              <a:buClr>
                <a:schemeClr val="dk1"/>
              </a:buClr>
              <a:buSzPct val="100000"/>
              <a:buFont typeface="Arial"/>
              <a:buNone/>
              <a:defRPr sz="4800" b="1" i="0" u="none" strike="noStrike" cap="none" baseline="0">
                <a:solidFill>
                  <a:schemeClr val="dk1"/>
                </a:solidFill>
                <a:latin typeface="Arial"/>
                <a:ea typeface="Arial"/>
                <a:cs typeface="Arial"/>
                <a:sym typeface="Arial"/>
              </a:defRPr>
            </a:lvl7pPr>
            <a:lvl8pPr marL="0" indent="304800" algn="ctr" rtl="0">
              <a:spcBef>
                <a:spcPts val="0"/>
              </a:spcBef>
              <a:buClr>
                <a:schemeClr val="dk1"/>
              </a:buClr>
              <a:buSzPct val="100000"/>
              <a:buFont typeface="Arial"/>
              <a:buNone/>
              <a:defRPr sz="4800" b="1" i="0" u="none" strike="noStrike" cap="none" baseline="0">
                <a:solidFill>
                  <a:schemeClr val="dk1"/>
                </a:solidFill>
                <a:latin typeface="Arial"/>
                <a:ea typeface="Arial"/>
                <a:cs typeface="Arial"/>
                <a:sym typeface="Arial"/>
              </a:defRPr>
            </a:lvl8pPr>
            <a:lvl9pPr marL="0" indent="304800" algn="ctr" rtl="0">
              <a:spcBef>
                <a:spcPts val="0"/>
              </a:spcBef>
              <a:buClr>
                <a:schemeClr val="dk1"/>
              </a:buClr>
              <a:buSzPct val="100000"/>
              <a:buFont typeface="Arial"/>
              <a:buNone/>
              <a:defRPr sz="4800" b="1" i="0" u="none" strike="noStrike" cap="none" baseline="0">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Only" type="titleOnly">
  <p:cSld name="titleOnly">
    <p:spTree>
      <p:nvGrpSpPr>
        <p:cNvPr id="1" name="Shape 35"/>
        <p:cNvGrpSpPr/>
        <p:nvPr/>
      </p:nvGrpSpPr>
      <p:grpSpPr>
        <a:xfrm>
          <a:off x="0" y="0"/>
          <a:ext cx="0" cy="0"/>
          <a:chOff x="0" y="0"/>
          <a:chExt cx="0" cy="0"/>
        </a:xfrm>
      </p:grpSpPr>
      <p:sp>
        <p:nvSpPr>
          <p:cNvPr id="36" name="Shape 36"/>
          <p:cNvSpPr txBox="1">
            <a:spLocks noGrp="1"/>
          </p:cNvSpPr>
          <p:nvPr>
            <p:ph type="title"/>
          </p:nvPr>
        </p:nvSpPr>
        <p:spPr>
          <a:xfrm>
            <a:off x="457200" y="274637"/>
            <a:ext cx="8229600" cy="1143000"/>
          </a:xfrm>
          <a:prstGeom prst="rect">
            <a:avLst/>
          </a:prstGeom>
          <a:noFill/>
          <a:ln>
            <a:noFill/>
          </a:ln>
        </p:spPr>
        <p:txBody>
          <a:bodyPr lIns="91425" tIns="91425" rIns="91425" bIns="91425" anchor="b" anchorCtr="0"/>
          <a:lstStyle>
            <a:lvl1pPr algn="l" rtl="0">
              <a:spcBef>
                <a:spcPts val="0"/>
              </a:spcBef>
              <a:buSzPct val="100000"/>
              <a:buFont typeface="Arial"/>
              <a:buNone/>
              <a:defRPr sz="3600" b="1">
                <a:solidFill>
                  <a:schemeClr val="lt1"/>
                </a:solidFill>
                <a:latin typeface="Arial"/>
                <a:ea typeface="Arial"/>
                <a:cs typeface="Arial"/>
                <a:sym typeface="Arial"/>
              </a:defRPr>
            </a:lvl1pPr>
            <a:lvl2pPr algn="l" rtl="0">
              <a:spcBef>
                <a:spcPts val="0"/>
              </a:spcBef>
              <a:buSzPct val="100000"/>
              <a:buFont typeface="Arial"/>
              <a:buNone/>
              <a:defRPr sz="3600" b="1">
                <a:solidFill>
                  <a:schemeClr val="lt1"/>
                </a:solidFill>
                <a:latin typeface="Arial"/>
                <a:ea typeface="Arial"/>
                <a:cs typeface="Arial"/>
                <a:sym typeface="Arial"/>
              </a:defRPr>
            </a:lvl2pPr>
            <a:lvl3pPr algn="l" rtl="0">
              <a:spcBef>
                <a:spcPts val="0"/>
              </a:spcBef>
              <a:buSzPct val="100000"/>
              <a:buFont typeface="Arial"/>
              <a:buNone/>
              <a:defRPr sz="3600" b="1">
                <a:solidFill>
                  <a:schemeClr val="lt1"/>
                </a:solidFill>
                <a:latin typeface="Arial"/>
                <a:ea typeface="Arial"/>
                <a:cs typeface="Arial"/>
                <a:sym typeface="Arial"/>
              </a:defRPr>
            </a:lvl3pPr>
            <a:lvl4pPr algn="l" rtl="0">
              <a:spcBef>
                <a:spcPts val="0"/>
              </a:spcBef>
              <a:buSzPct val="100000"/>
              <a:buFont typeface="Arial"/>
              <a:buNone/>
              <a:defRPr sz="3600" b="1">
                <a:solidFill>
                  <a:schemeClr val="lt1"/>
                </a:solidFill>
                <a:latin typeface="Arial"/>
                <a:ea typeface="Arial"/>
                <a:cs typeface="Arial"/>
                <a:sym typeface="Arial"/>
              </a:defRPr>
            </a:lvl4pPr>
            <a:lvl5pPr algn="l" rtl="0">
              <a:spcBef>
                <a:spcPts val="0"/>
              </a:spcBef>
              <a:buSzPct val="100000"/>
              <a:buFont typeface="Arial"/>
              <a:buNone/>
              <a:defRPr sz="3600" b="1">
                <a:solidFill>
                  <a:schemeClr val="lt1"/>
                </a:solidFill>
                <a:latin typeface="Arial"/>
                <a:ea typeface="Arial"/>
                <a:cs typeface="Arial"/>
                <a:sym typeface="Arial"/>
              </a:defRPr>
            </a:lvl5pPr>
            <a:lvl6pPr algn="l" rtl="0">
              <a:spcBef>
                <a:spcPts val="0"/>
              </a:spcBef>
              <a:buSzPct val="100000"/>
              <a:buFont typeface="Arial"/>
              <a:buNone/>
              <a:defRPr sz="3600" b="1">
                <a:solidFill>
                  <a:schemeClr val="lt1"/>
                </a:solidFill>
                <a:latin typeface="Arial"/>
                <a:ea typeface="Arial"/>
                <a:cs typeface="Arial"/>
                <a:sym typeface="Arial"/>
              </a:defRPr>
            </a:lvl6pPr>
            <a:lvl7pPr algn="l" rtl="0">
              <a:spcBef>
                <a:spcPts val="0"/>
              </a:spcBef>
              <a:buSzPct val="100000"/>
              <a:buFont typeface="Arial"/>
              <a:buNone/>
              <a:defRPr sz="3600" b="1">
                <a:solidFill>
                  <a:schemeClr val="lt1"/>
                </a:solidFill>
                <a:latin typeface="Arial"/>
                <a:ea typeface="Arial"/>
                <a:cs typeface="Arial"/>
                <a:sym typeface="Arial"/>
              </a:defRPr>
            </a:lvl7pPr>
            <a:lvl8pPr algn="l" rtl="0">
              <a:spcBef>
                <a:spcPts val="0"/>
              </a:spcBef>
              <a:buSzPct val="100000"/>
              <a:buFont typeface="Arial"/>
              <a:buNone/>
              <a:defRPr sz="3600" b="1">
                <a:solidFill>
                  <a:schemeClr val="lt1"/>
                </a:solidFill>
                <a:latin typeface="Arial"/>
                <a:ea typeface="Arial"/>
                <a:cs typeface="Arial"/>
                <a:sym typeface="Arial"/>
              </a:defRPr>
            </a:lvl8pPr>
            <a:lvl9pPr algn="l" rtl="0">
              <a:spcBef>
                <a:spcPts val="0"/>
              </a:spcBef>
              <a:buSzPct val="100000"/>
              <a:buFont typeface="Arial"/>
              <a:buNone/>
              <a:defRPr sz="3600" b="1">
                <a:solidFill>
                  <a:schemeClr val="lt1"/>
                </a:solidFill>
                <a:latin typeface="Arial"/>
                <a:ea typeface="Arial"/>
                <a:cs typeface="Arial"/>
                <a:sym typeface="Aria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APTION_ONLY">
  <p:cSld name="CAPTION_ONLY">
    <p:spTree>
      <p:nvGrpSpPr>
        <p:cNvPr id="1" name="Shape 37"/>
        <p:cNvGrpSpPr/>
        <p:nvPr/>
      </p:nvGrpSpPr>
      <p:grpSpPr>
        <a:xfrm>
          <a:off x="0" y="0"/>
          <a:ext cx="0" cy="0"/>
          <a:chOff x="0" y="0"/>
          <a:chExt cx="0" cy="0"/>
        </a:xfrm>
      </p:grpSpPr>
      <p:sp>
        <p:nvSpPr>
          <p:cNvPr id="38" name="Shape 38"/>
          <p:cNvSpPr txBox="1">
            <a:spLocks noGrp="1"/>
          </p:cNvSpPr>
          <p:nvPr>
            <p:ph type="body" idx="1"/>
          </p:nvPr>
        </p:nvSpPr>
        <p:spPr>
          <a:xfrm>
            <a:off x="457200" y="5875078"/>
            <a:ext cx="8229600" cy="692700"/>
          </a:xfrm>
          <a:prstGeom prst="rect">
            <a:avLst/>
          </a:prstGeom>
          <a:noFill/>
          <a:ln>
            <a:noFill/>
          </a:ln>
        </p:spPr>
        <p:txBody>
          <a:bodyPr lIns="91425" tIns="91425" rIns="91425" bIns="91425" anchor="t" anchorCtr="0"/>
          <a:lstStyle>
            <a:lvl1pPr marL="285750" indent="-285750" algn="ctr" rtl="0">
              <a:lnSpc>
                <a:spcPct val="100000"/>
              </a:lnSpc>
              <a:spcBef>
                <a:spcPts val="0"/>
              </a:spcBef>
              <a:spcAft>
                <a:spcPts val="0"/>
              </a:spcAft>
              <a:buClr>
                <a:schemeClr val="lt1"/>
              </a:buClr>
              <a:buSzPct val="166666"/>
              <a:buFont typeface="Arial"/>
              <a:buChar char="•"/>
              <a:defRPr sz="1800">
                <a:solidFill>
                  <a:schemeClr val="lt1"/>
                </a:solidFill>
              </a:defRPr>
            </a:lvl1pPr>
            <a:lvl2pPr marL="285750" indent="-285750" algn="ctr" rtl="0">
              <a:lnSpc>
                <a:spcPct val="100000"/>
              </a:lnSpc>
              <a:spcBef>
                <a:spcPts val="0"/>
              </a:spcBef>
              <a:spcAft>
                <a:spcPts val="0"/>
              </a:spcAft>
              <a:buClr>
                <a:schemeClr val="lt1"/>
              </a:buClr>
              <a:buSzPct val="100000"/>
              <a:buFont typeface="Courier New"/>
              <a:buChar char="o"/>
              <a:defRPr sz="1800">
                <a:solidFill>
                  <a:schemeClr val="lt1"/>
                </a:solidFill>
              </a:defRPr>
            </a:lvl2pPr>
            <a:lvl3pPr marL="285750" indent="-285750" algn="ctr" rtl="0">
              <a:lnSpc>
                <a:spcPct val="100000"/>
              </a:lnSpc>
              <a:spcBef>
                <a:spcPts val="0"/>
              </a:spcBef>
              <a:spcAft>
                <a:spcPts val="0"/>
              </a:spcAft>
              <a:buClr>
                <a:schemeClr val="lt1"/>
              </a:buClr>
              <a:buSzPct val="100000"/>
              <a:buFont typeface="Wingdings"/>
              <a:buChar char="§"/>
              <a:defRPr sz="1800">
                <a:solidFill>
                  <a:schemeClr val="lt1"/>
                </a:solidFill>
              </a:defRPr>
            </a:lvl3pPr>
            <a:lvl4pPr marL="285750" indent="-285750" algn="ctr" rtl="0">
              <a:lnSpc>
                <a:spcPct val="100000"/>
              </a:lnSpc>
              <a:spcBef>
                <a:spcPts val="0"/>
              </a:spcBef>
              <a:spcAft>
                <a:spcPts val="0"/>
              </a:spcAft>
              <a:buClr>
                <a:schemeClr val="lt1"/>
              </a:buClr>
              <a:buSzPct val="166666"/>
              <a:buFont typeface="Arial"/>
              <a:buChar char="•"/>
              <a:defRPr sz="1800">
                <a:solidFill>
                  <a:schemeClr val="lt1"/>
                </a:solidFill>
              </a:defRPr>
            </a:lvl4pPr>
            <a:lvl5pPr marL="285750" indent="-285750" algn="ctr" rtl="0">
              <a:lnSpc>
                <a:spcPct val="100000"/>
              </a:lnSpc>
              <a:spcBef>
                <a:spcPts val="0"/>
              </a:spcBef>
              <a:spcAft>
                <a:spcPts val="0"/>
              </a:spcAft>
              <a:buClr>
                <a:schemeClr val="lt1"/>
              </a:buClr>
              <a:buSzPct val="100000"/>
              <a:buFont typeface="Courier New"/>
              <a:buChar char="o"/>
              <a:defRPr sz="1800">
                <a:solidFill>
                  <a:schemeClr val="lt1"/>
                </a:solidFill>
              </a:defRPr>
            </a:lvl5pPr>
            <a:lvl6pPr marL="285750" indent="-285750" algn="ctr" rtl="0">
              <a:lnSpc>
                <a:spcPct val="100000"/>
              </a:lnSpc>
              <a:spcBef>
                <a:spcPts val="0"/>
              </a:spcBef>
              <a:spcAft>
                <a:spcPts val="0"/>
              </a:spcAft>
              <a:buClr>
                <a:schemeClr val="lt1"/>
              </a:buClr>
              <a:buSzPct val="100000"/>
              <a:buFont typeface="Wingdings"/>
              <a:buChar char="§"/>
              <a:defRPr sz="1800">
                <a:solidFill>
                  <a:schemeClr val="lt1"/>
                </a:solidFill>
              </a:defRPr>
            </a:lvl6pPr>
            <a:lvl7pPr marL="285750" indent="-285750" algn="ctr" rtl="0">
              <a:lnSpc>
                <a:spcPct val="100000"/>
              </a:lnSpc>
              <a:spcBef>
                <a:spcPts val="0"/>
              </a:spcBef>
              <a:spcAft>
                <a:spcPts val="0"/>
              </a:spcAft>
              <a:buClr>
                <a:schemeClr val="lt1"/>
              </a:buClr>
              <a:buSzPct val="166666"/>
              <a:buFont typeface="Arial"/>
              <a:buChar char="•"/>
              <a:defRPr sz="1800">
                <a:solidFill>
                  <a:schemeClr val="lt1"/>
                </a:solidFill>
              </a:defRPr>
            </a:lvl7pPr>
            <a:lvl8pPr marL="285750" indent="-285750" algn="ctr" rtl="0">
              <a:lnSpc>
                <a:spcPct val="100000"/>
              </a:lnSpc>
              <a:spcBef>
                <a:spcPts val="0"/>
              </a:spcBef>
              <a:spcAft>
                <a:spcPts val="0"/>
              </a:spcAft>
              <a:buClr>
                <a:schemeClr val="lt1"/>
              </a:buClr>
              <a:buSzPct val="100000"/>
              <a:buFont typeface="Courier New"/>
              <a:buChar char="o"/>
              <a:defRPr sz="1800">
                <a:solidFill>
                  <a:schemeClr val="lt1"/>
                </a:solidFill>
              </a:defRPr>
            </a:lvl8pPr>
            <a:lvl9pPr marL="285750" indent="-285750" algn="ctr" rtl="0">
              <a:lnSpc>
                <a:spcPct val="100000"/>
              </a:lnSpc>
              <a:spcBef>
                <a:spcPts val="0"/>
              </a:spcBef>
              <a:spcAft>
                <a:spcPts val="0"/>
              </a:spcAft>
              <a:buClr>
                <a:schemeClr val="lt1"/>
              </a:buClr>
              <a:buSzPct val="100000"/>
              <a:buFont typeface="Wingdings"/>
              <a:buChar char="§"/>
              <a:defRPr sz="1800">
                <a:solidFill>
                  <a:schemeClr val="lt1"/>
                </a:solidFill>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9"/>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43"/>
        <p:cNvGrpSpPr/>
        <p:nvPr/>
      </p:nvGrpSpPr>
      <p:grpSpPr>
        <a:xfrm>
          <a:off x="0" y="0"/>
          <a:ext cx="0" cy="0"/>
          <a:chOff x="0" y="0"/>
          <a:chExt cx="0" cy="0"/>
        </a:xfrm>
      </p:grpSpPr>
      <p:sp>
        <p:nvSpPr>
          <p:cNvPr id="44" name="Shape 44"/>
          <p:cNvSpPr txBox="1">
            <a:spLocks noGrp="1"/>
          </p:cNvSpPr>
          <p:nvPr>
            <p:ph type="ctrTitle"/>
          </p:nvPr>
        </p:nvSpPr>
        <p:spPr>
          <a:xfrm>
            <a:off x="685800" y="2111123"/>
            <a:ext cx="7772400" cy="1546474"/>
          </a:xfrm>
          <a:prstGeom prst="rect">
            <a:avLst/>
          </a:prstGeom>
          <a:noFill/>
          <a:ln>
            <a:noFill/>
          </a:ln>
        </p:spPr>
        <p:txBody>
          <a:bodyPr lIns="91425" tIns="91425" rIns="91425" bIns="91425" anchor="b" anchorCtr="0"/>
          <a:lstStyle>
            <a:lvl1pPr marL="0" indent="304800" algn="ctr" rtl="0">
              <a:spcBef>
                <a:spcPts val="0"/>
              </a:spcBef>
              <a:buClr>
                <a:schemeClr val="dk1"/>
              </a:buClr>
              <a:buSzPct val="100000"/>
              <a:buFont typeface="Arial"/>
              <a:buNone/>
              <a:defRPr sz="4800" b="1" i="0" u="none" strike="noStrike" cap="none" baseline="0">
                <a:solidFill>
                  <a:schemeClr val="dk1"/>
                </a:solidFill>
                <a:latin typeface="Arial"/>
                <a:ea typeface="Arial"/>
                <a:cs typeface="Arial"/>
                <a:sym typeface="Arial"/>
              </a:defRPr>
            </a:lvl1pPr>
            <a:lvl2pPr marL="0" indent="304800" algn="ctr" rtl="0">
              <a:spcBef>
                <a:spcPts val="0"/>
              </a:spcBef>
              <a:buClr>
                <a:schemeClr val="dk1"/>
              </a:buClr>
              <a:buSzPct val="100000"/>
              <a:buFont typeface="Arial"/>
              <a:buNone/>
              <a:defRPr sz="4800" b="1" i="0" u="none" strike="noStrike" cap="none" baseline="0">
                <a:solidFill>
                  <a:schemeClr val="dk1"/>
                </a:solidFill>
                <a:latin typeface="Arial"/>
                <a:ea typeface="Arial"/>
                <a:cs typeface="Arial"/>
                <a:sym typeface="Arial"/>
              </a:defRPr>
            </a:lvl2pPr>
            <a:lvl3pPr marL="0" indent="304800" algn="ctr" rtl="0">
              <a:spcBef>
                <a:spcPts val="0"/>
              </a:spcBef>
              <a:buClr>
                <a:schemeClr val="dk1"/>
              </a:buClr>
              <a:buSzPct val="100000"/>
              <a:buFont typeface="Arial"/>
              <a:buNone/>
              <a:defRPr sz="4800" b="1" i="0" u="none" strike="noStrike" cap="none" baseline="0">
                <a:solidFill>
                  <a:schemeClr val="dk1"/>
                </a:solidFill>
                <a:latin typeface="Arial"/>
                <a:ea typeface="Arial"/>
                <a:cs typeface="Arial"/>
                <a:sym typeface="Arial"/>
              </a:defRPr>
            </a:lvl3pPr>
            <a:lvl4pPr marL="0" indent="304800" algn="ctr" rtl="0">
              <a:spcBef>
                <a:spcPts val="0"/>
              </a:spcBef>
              <a:buClr>
                <a:schemeClr val="dk1"/>
              </a:buClr>
              <a:buSzPct val="100000"/>
              <a:buFont typeface="Arial"/>
              <a:buNone/>
              <a:defRPr sz="4800" b="1" i="0" u="none" strike="noStrike" cap="none" baseline="0">
                <a:solidFill>
                  <a:schemeClr val="dk1"/>
                </a:solidFill>
                <a:latin typeface="Arial"/>
                <a:ea typeface="Arial"/>
                <a:cs typeface="Arial"/>
                <a:sym typeface="Arial"/>
              </a:defRPr>
            </a:lvl4pPr>
            <a:lvl5pPr marL="0" indent="304800" algn="ctr" rtl="0">
              <a:spcBef>
                <a:spcPts val="0"/>
              </a:spcBef>
              <a:buClr>
                <a:schemeClr val="dk1"/>
              </a:buClr>
              <a:buSzPct val="100000"/>
              <a:buFont typeface="Arial"/>
              <a:buNone/>
              <a:defRPr sz="4800" b="1" i="0" u="none" strike="noStrike" cap="none" baseline="0">
                <a:solidFill>
                  <a:schemeClr val="dk1"/>
                </a:solidFill>
                <a:latin typeface="Arial"/>
                <a:ea typeface="Arial"/>
                <a:cs typeface="Arial"/>
                <a:sym typeface="Arial"/>
              </a:defRPr>
            </a:lvl5pPr>
            <a:lvl6pPr marL="0" indent="304800" algn="ctr" rtl="0">
              <a:spcBef>
                <a:spcPts val="0"/>
              </a:spcBef>
              <a:buClr>
                <a:schemeClr val="dk1"/>
              </a:buClr>
              <a:buSzPct val="100000"/>
              <a:buFont typeface="Arial"/>
              <a:buNone/>
              <a:defRPr sz="4800" b="1" i="0" u="none" strike="noStrike" cap="none" baseline="0">
                <a:solidFill>
                  <a:schemeClr val="dk1"/>
                </a:solidFill>
                <a:latin typeface="Arial"/>
                <a:ea typeface="Arial"/>
                <a:cs typeface="Arial"/>
                <a:sym typeface="Arial"/>
              </a:defRPr>
            </a:lvl6pPr>
            <a:lvl7pPr marL="0" indent="304800" algn="ctr" rtl="0">
              <a:spcBef>
                <a:spcPts val="0"/>
              </a:spcBef>
              <a:buClr>
                <a:schemeClr val="dk1"/>
              </a:buClr>
              <a:buSzPct val="100000"/>
              <a:buFont typeface="Arial"/>
              <a:buNone/>
              <a:defRPr sz="4800" b="1" i="0" u="none" strike="noStrike" cap="none" baseline="0">
                <a:solidFill>
                  <a:schemeClr val="dk1"/>
                </a:solidFill>
                <a:latin typeface="Arial"/>
                <a:ea typeface="Arial"/>
                <a:cs typeface="Arial"/>
                <a:sym typeface="Arial"/>
              </a:defRPr>
            </a:lvl7pPr>
            <a:lvl8pPr marL="0" indent="304800" algn="ctr" rtl="0">
              <a:spcBef>
                <a:spcPts val="0"/>
              </a:spcBef>
              <a:buClr>
                <a:schemeClr val="dk1"/>
              </a:buClr>
              <a:buSzPct val="100000"/>
              <a:buFont typeface="Arial"/>
              <a:buNone/>
              <a:defRPr sz="4800" b="1" i="0" u="none" strike="noStrike" cap="none" baseline="0">
                <a:solidFill>
                  <a:schemeClr val="dk1"/>
                </a:solidFill>
                <a:latin typeface="Arial"/>
                <a:ea typeface="Arial"/>
                <a:cs typeface="Arial"/>
                <a:sym typeface="Arial"/>
              </a:defRPr>
            </a:lvl8pPr>
            <a:lvl9pPr marL="0" indent="304800" algn="ctr" rtl="0">
              <a:spcBef>
                <a:spcPts val="0"/>
              </a:spcBef>
              <a:buClr>
                <a:schemeClr val="dk1"/>
              </a:buClr>
              <a:buSzPct val="100000"/>
              <a:buFont typeface="Arial"/>
              <a:buNone/>
              <a:defRPr sz="4800" b="1" i="0" u="none" strike="noStrike" cap="none" baseline="0">
                <a:solidFill>
                  <a:schemeClr val="dk1"/>
                </a:solidFill>
                <a:latin typeface="Arial"/>
                <a:ea typeface="Arial"/>
                <a:cs typeface="Arial"/>
                <a:sym typeface="Arial"/>
              </a:defRPr>
            </a:lvl9pPr>
          </a:lstStyle>
          <a:p>
            <a:endParaRPr/>
          </a:p>
        </p:txBody>
      </p:sp>
      <p:sp>
        <p:nvSpPr>
          <p:cNvPr id="45" name="Shape 45"/>
          <p:cNvSpPr txBox="1">
            <a:spLocks noGrp="1"/>
          </p:cNvSpPr>
          <p:nvPr>
            <p:ph type="subTitle" idx="1"/>
          </p:nvPr>
        </p:nvSpPr>
        <p:spPr>
          <a:xfrm>
            <a:off x="685800" y="3786737"/>
            <a:ext cx="7772400" cy="1046317"/>
          </a:xfrm>
          <a:prstGeom prst="rect">
            <a:avLst/>
          </a:prstGeom>
          <a:noFill/>
          <a:ln>
            <a:noFill/>
          </a:ln>
        </p:spPr>
        <p:txBody>
          <a:bodyPr lIns="91425" tIns="91425" rIns="91425" bIns="91425" anchor="t" anchorCtr="0"/>
          <a:lstStyle>
            <a:lvl1pPr marL="0" indent="190500"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defRPr>
            </a:lvl1pPr>
            <a:lvl2pPr marL="0" indent="190500"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defRPr>
            </a:lvl2pPr>
            <a:lvl3pPr marL="0" indent="190500"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defRPr>
            </a:lvl3pPr>
            <a:lvl4pPr marL="0" indent="190500"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defRPr>
            </a:lvl4pPr>
            <a:lvl5pPr marL="0" indent="190500"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defRPr>
            </a:lvl5pPr>
            <a:lvl6pPr marL="0" indent="190500"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defRPr>
            </a:lvl6pPr>
            <a:lvl7pPr marL="0" indent="190500"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defRPr>
            </a:lvl7pPr>
            <a:lvl8pPr marL="0" indent="190500"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defRPr>
            </a:lvl8pPr>
            <a:lvl9pPr marL="0" indent="190500" algn="ctr" rtl="0">
              <a:lnSpc>
                <a:spcPct val="100000"/>
              </a:lnSpc>
              <a:spcBef>
                <a:spcPts val="0"/>
              </a:spcBef>
              <a:spcAft>
                <a:spcPts val="0"/>
              </a:spcAft>
              <a:buClr>
                <a:schemeClr val="dk2"/>
              </a:buClr>
              <a:buSzPct val="100000"/>
              <a:buFont typeface="Arial"/>
              <a:buNone/>
              <a:defRPr sz="3000" b="0" i="0" u="none" strike="noStrike" cap="none" baseline="0">
                <a:solidFill>
                  <a:schemeClr val="dk2"/>
                </a:solidFill>
                <a:latin typeface="Arial"/>
                <a:ea typeface="Arial"/>
                <a:cs typeface="Arial"/>
                <a:sym typeface="Aria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x" type="tx">
  <p:cSld name="tx">
    <p:spTree>
      <p:nvGrpSpPr>
        <p:cNvPr id="1" name="Shape 46"/>
        <p:cNvGrpSpPr/>
        <p:nvPr/>
      </p:nvGrpSpPr>
      <p:grpSpPr>
        <a:xfrm>
          <a:off x="0" y="0"/>
          <a:ext cx="0" cy="0"/>
          <a:chOff x="0" y="0"/>
          <a:chExt cx="0" cy="0"/>
        </a:xfrm>
      </p:grpSpPr>
      <p:sp>
        <p:nvSpPr>
          <p:cNvPr id="47" name="Shape 47"/>
          <p:cNvSpPr txBox="1">
            <a:spLocks noGrp="1"/>
          </p:cNvSpPr>
          <p:nvPr>
            <p:ph type="title"/>
          </p:nvPr>
        </p:nvSpPr>
        <p:spPr>
          <a:xfrm>
            <a:off x="457200" y="274637"/>
            <a:ext cx="8229600" cy="1143000"/>
          </a:xfrm>
          <a:prstGeom prst="rect">
            <a:avLst/>
          </a:prstGeom>
          <a:noFill/>
          <a:ln>
            <a:noFill/>
          </a:ln>
        </p:spPr>
        <p:txBody>
          <a:bodyPr lIns="91425" tIns="91425" rIns="91425" bIns="91425" anchor="b" anchorCtr="0"/>
          <a:lstStyle>
            <a:lvl1pPr algn="l" rtl="0">
              <a:spcBef>
                <a:spcPts val="0"/>
              </a:spcBef>
              <a:buSzPct val="100000"/>
              <a:buFont typeface="Arial"/>
              <a:buNone/>
              <a:defRPr sz="3600" b="1">
                <a:solidFill>
                  <a:schemeClr val="dk1"/>
                </a:solidFill>
                <a:latin typeface="Arial"/>
                <a:ea typeface="Arial"/>
                <a:cs typeface="Arial"/>
                <a:sym typeface="Arial"/>
              </a:defRPr>
            </a:lvl1pPr>
            <a:lvl2pPr algn="l" rtl="0">
              <a:spcBef>
                <a:spcPts val="0"/>
              </a:spcBef>
              <a:buSzPct val="100000"/>
              <a:buFont typeface="Arial"/>
              <a:buNone/>
              <a:defRPr sz="3600" b="1">
                <a:solidFill>
                  <a:schemeClr val="dk1"/>
                </a:solidFill>
                <a:latin typeface="Arial"/>
                <a:ea typeface="Arial"/>
                <a:cs typeface="Arial"/>
                <a:sym typeface="Arial"/>
              </a:defRPr>
            </a:lvl2pPr>
            <a:lvl3pPr algn="l" rtl="0">
              <a:spcBef>
                <a:spcPts val="0"/>
              </a:spcBef>
              <a:buSzPct val="100000"/>
              <a:buFont typeface="Arial"/>
              <a:buNone/>
              <a:defRPr sz="3600" b="1">
                <a:solidFill>
                  <a:schemeClr val="dk1"/>
                </a:solidFill>
                <a:latin typeface="Arial"/>
                <a:ea typeface="Arial"/>
                <a:cs typeface="Arial"/>
                <a:sym typeface="Arial"/>
              </a:defRPr>
            </a:lvl3pPr>
            <a:lvl4pPr algn="l" rtl="0">
              <a:spcBef>
                <a:spcPts val="0"/>
              </a:spcBef>
              <a:buSzPct val="100000"/>
              <a:buFont typeface="Arial"/>
              <a:buNone/>
              <a:defRPr sz="3600" b="1">
                <a:solidFill>
                  <a:schemeClr val="dk1"/>
                </a:solidFill>
                <a:latin typeface="Arial"/>
                <a:ea typeface="Arial"/>
                <a:cs typeface="Arial"/>
                <a:sym typeface="Arial"/>
              </a:defRPr>
            </a:lvl4pPr>
            <a:lvl5pPr algn="l" rtl="0">
              <a:spcBef>
                <a:spcPts val="0"/>
              </a:spcBef>
              <a:buSzPct val="100000"/>
              <a:buFont typeface="Arial"/>
              <a:buNone/>
              <a:defRPr sz="3600" b="1">
                <a:solidFill>
                  <a:schemeClr val="dk1"/>
                </a:solidFill>
                <a:latin typeface="Arial"/>
                <a:ea typeface="Arial"/>
                <a:cs typeface="Arial"/>
                <a:sym typeface="Arial"/>
              </a:defRPr>
            </a:lvl5pPr>
            <a:lvl6pPr algn="l" rtl="0">
              <a:spcBef>
                <a:spcPts val="0"/>
              </a:spcBef>
              <a:buSzPct val="100000"/>
              <a:buFont typeface="Arial"/>
              <a:buNone/>
              <a:defRPr sz="3600" b="1">
                <a:solidFill>
                  <a:schemeClr val="dk1"/>
                </a:solidFill>
                <a:latin typeface="Arial"/>
                <a:ea typeface="Arial"/>
                <a:cs typeface="Arial"/>
                <a:sym typeface="Arial"/>
              </a:defRPr>
            </a:lvl6pPr>
            <a:lvl7pPr algn="l" rtl="0">
              <a:spcBef>
                <a:spcPts val="0"/>
              </a:spcBef>
              <a:buSzPct val="100000"/>
              <a:buFont typeface="Arial"/>
              <a:buNone/>
              <a:defRPr sz="3600" b="1">
                <a:solidFill>
                  <a:schemeClr val="dk1"/>
                </a:solidFill>
                <a:latin typeface="Arial"/>
                <a:ea typeface="Arial"/>
                <a:cs typeface="Arial"/>
                <a:sym typeface="Arial"/>
              </a:defRPr>
            </a:lvl7pPr>
            <a:lvl8pPr algn="l" rtl="0">
              <a:spcBef>
                <a:spcPts val="0"/>
              </a:spcBef>
              <a:buSzPct val="100000"/>
              <a:buFont typeface="Arial"/>
              <a:buNone/>
              <a:defRPr sz="3600" b="1">
                <a:solidFill>
                  <a:schemeClr val="dk1"/>
                </a:solidFill>
                <a:latin typeface="Arial"/>
                <a:ea typeface="Arial"/>
                <a:cs typeface="Arial"/>
                <a:sym typeface="Arial"/>
              </a:defRPr>
            </a:lvl8pPr>
            <a:lvl9pPr algn="l" rtl="0">
              <a:spcBef>
                <a:spcPts val="0"/>
              </a:spcBef>
              <a:buSzPct val="100000"/>
              <a:buFont typeface="Arial"/>
              <a:buNone/>
              <a:defRPr sz="3600" b="1">
                <a:solidFill>
                  <a:schemeClr val="dk1"/>
                </a:solidFill>
                <a:latin typeface="Arial"/>
                <a:ea typeface="Arial"/>
                <a:cs typeface="Arial"/>
                <a:sym typeface="Arial"/>
              </a:defRPr>
            </a:lvl9pPr>
          </a:lstStyle>
          <a:p>
            <a:endParaRPr/>
          </a:p>
        </p:txBody>
      </p:sp>
      <p:sp>
        <p:nvSpPr>
          <p:cNvPr id="48" name="Shape 48"/>
          <p:cNvSpPr txBox="1">
            <a:spLocks noGrp="1"/>
          </p:cNvSpPr>
          <p:nvPr>
            <p:ph type="body" idx="1"/>
          </p:nvPr>
        </p:nvSpPr>
        <p:spPr>
          <a:xfrm>
            <a:off x="457200" y="1600200"/>
            <a:ext cx="8229600" cy="4967574"/>
          </a:xfrm>
          <a:prstGeom prst="rect">
            <a:avLst/>
          </a:prstGeom>
          <a:noFill/>
          <a:ln>
            <a:noFill/>
          </a:ln>
        </p:spPr>
        <p:txBody>
          <a:bodyPr lIns="91425" tIns="91425" rIns="91425" bIns="91425" anchor="t" anchorCtr="0"/>
          <a:lstStyle>
            <a:lvl1pPr rtl="0">
              <a:defRPr/>
            </a:lvl1pPr>
            <a:lvl2pPr marL="742950" indent="-285750" rtl="0">
              <a:defRPr/>
            </a:lvl2pPr>
            <a:lvl3pPr marL="1143000" indent="-228600" rtl="0">
              <a:defRPr/>
            </a:lvl3pPr>
            <a:lvl4pPr marL="1600200" indent="-228600" rtl="0">
              <a:defRPr/>
            </a:lvl4pPr>
            <a:lvl5pPr rtl="0">
              <a:defRPr sz="1800"/>
            </a:lvl5pPr>
            <a:lvl6pPr rtl="0">
              <a:defRPr sz="1800"/>
            </a:lvl6pPr>
            <a:lvl7pPr rtl="0">
              <a:defRPr sz="1800"/>
            </a:lvl7pPr>
            <a:lvl8pPr rtl="0">
              <a:defRPr sz="1800"/>
            </a:lvl8pPr>
            <a:lvl9pPr rtl="0">
              <a:defRPr sz="1800"/>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woColTx" type="twoColTx">
  <p:cSld name="twoColTx">
    <p:spTree>
      <p:nvGrpSpPr>
        <p:cNvPr id="1" name="Shape 49"/>
        <p:cNvGrpSpPr/>
        <p:nvPr/>
      </p:nvGrpSpPr>
      <p:grpSpPr>
        <a:xfrm>
          <a:off x="0" y="0"/>
          <a:ext cx="0" cy="0"/>
          <a:chOff x="0" y="0"/>
          <a:chExt cx="0" cy="0"/>
        </a:xfrm>
      </p:grpSpPr>
      <p:sp>
        <p:nvSpPr>
          <p:cNvPr id="50" name="Shape 50"/>
          <p:cNvSpPr txBox="1">
            <a:spLocks noGrp="1"/>
          </p:cNvSpPr>
          <p:nvPr>
            <p:ph type="title"/>
          </p:nvPr>
        </p:nvSpPr>
        <p:spPr>
          <a:xfrm>
            <a:off x="457200" y="274637"/>
            <a:ext cx="8229600" cy="1143000"/>
          </a:xfrm>
          <a:prstGeom prst="rect">
            <a:avLst/>
          </a:prstGeom>
          <a:noFill/>
          <a:ln>
            <a:noFill/>
          </a:ln>
        </p:spPr>
        <p:txBody>
          <a:bodyPr lIns="91425" tIns="91425" rIns="91425" bIns="91425" anchor="b" anchorCtr="0"/>
          <a:lstStyle>
            <a:lvl1pPr algn="l" rtl="0">
              <a:spcBef>
                <a:spcPts val="0"/>
              </a:spcBef>
              <a:buSzPct val="100000"/>
              <a:buFont typeface="Arial"/>
              <a:buNone/>
              <a:defRPr sz="3600" b="1">
                <a:solidFill>
                  <a:schemeClr val="dk1"/>
                </a:solidFill>
                <a:latin typeface="Arial"/>
                <a:ea typeface="Arial"/>
                <a:cs typeface="Arial"/>
                <a:sym typeface="Arial"/>
              </a:defRPr>
            </a:lvl1pPr>
            <a:lvl2pPr algn="l" rtl="0">
              <a:spcBef>
                <a:spcPts val="0"/>
              </a:spcBef>
              <a:buSzPct val="100000"/>
              <a:buFont typeface="Arial"/>
              <a:buNone/>
              <a:defRPr sz="3600" b="1">
                <a:solidFill>
                  <a:schemeClr val="dk1"/>
                </a:solidFill>
                <a:latin typeface="Arial"/>
                <a:ea typeface="Arial"/>
                <a:cs typeface="Arial"/>
                <a:sym typeface="Arial"/>
              </a:defRPr>
            </a:lvl2pPr>
            <a:lvl3pPr algn="l" rtl="0">
              <a:spcBef>
                <a:spcPts val="0"/>
              </a:spcBef>
              <a:buSzPct val="100000"/>
              <a:buFont typeface="Arial"/>
              <a:buNone/>
              <a:defRPr sz="3600" b="1">
                <a:solidFill>
                  <a:schemeClr val="dk1"/>
                </a:solidFill>
                <a:latin typeface="Arial"/>
                <a:ea typeface="Arial"/>
                <a:cs typeface="Arial"/>
                <a:sym typeface="Arial"/>
              </a:defRPr>
            </a:lvl3pPr>
            <a:lvl4pPr algn="l" rtl="0">
              <a:spcBef>
                <a:spcPts val="0"/>
              </a:spcBef>
              <a:buSzPct val="100000"/>
              <a:buFont typeface="Arial"/>
              <a:buNone/>
              <a:defRPr sz="3600" b="1">
                <a:solidFill>
                  <a:schemeClr val="dk1"/>
                </a:solidFill>
                <a:latin typeface="Arial"/>
                <a:ea typeface="Arial"/>
                <a:cs typeface="Arial"/>
                <a:sym typeface="Arial"/>
              </a:defRPr>
            </a:lvl4pPr>
            <a:lvl5pPr algn="l" rtl="0">
              <a:spcBef>
                <a:spcPts val="0"/>
              </a:spcBef>
              <a:buSzPct val="100000"/>
              <a:buFont typeface="Arial"/>
              <a:buNone/>
              <a:defRPr sz="3600" b="1">
                <a:solidFill>
                  <a:schemeClr val="dk1"/>
                </a:solidFill>
                <a:latin typeface="Arial"/>
                <a:ea typeface="Arial"/>
                <a:cs typeface="Arial"/>
                <a:sym typeface="Arial"/>
              </a:defRPr>
            </a:lvl5pPr>
            <a:lvl6pPr algn="l" rtl="0">
              <a:spcBef>
                <a:spcPts val="0"/>
              </a:spcBef>
              <a:buSzPct val="100000"/>
              <a:buFont typeface="Arial"/>
              <a:buNone/>
              <a:defRPr sz="3600" b="1">
                <a:solidFill>
                  <a:schemeClr val="dk1"/>
                </a:solidFill>
                <a:latin typeface="Arial"/>
                <a:ea typeface="Arial"/>
                <a:cs typeface="Arial"/>
                <a:sym typeface="Arial"/>
              </a:defRPr>
            </a:lvl6pPr>
            <a:lvl7pPr algn="l" rtl="0">
              <a:spcBef>
                <a:spcPts val="0"/>
              </a:spcBef>
              <a:buSzPct val="100000"/>
              <a:buFont typeface="Arial"/>
              <a:buNone/>
              <a:defRPr sz="3600" b="1">
                <a:solidFill>
                  <a:schemeClr val="dk1"/>
                </a:solidFill>
                <a:latin typeface="Arial"/>
                <a:ea typeface="Arial"/>
                <a:cs typeface="Arial"/>
                <a:sym typeface="Arial"/>
              </a:defRPr>
            </a:lvl7pPr>
            <a:lvl8pPr algn="l" rtl="0">
              <a:spcBef>
                <a:spcPts val="0"/>
              </a:spcBef>
              <a:buSzPct val="100000"/>
              <a:buFont typeface="Arial"/>
              <a:buNone/>
              <a:defRPr sz="3600" b="1">
                <a:solidFill>
                  <a:schemeClr val="dk1"/>
                </a:solidFill>
                <a:latin typeface="Arial"/>
                <a:ea typeface="Arial"/>
                <a:cs typeface="Arial"/>
                <a:sym typeface="Arial"/>
              </a:defRPr>
            </a:lvl8pPr>
            <a:lvl9pPr algn="l" rtl="0">
              <a:spcBef>
                <a:spcPts val="0"/>
              </a:spcBef>
              <a:buSzPct val="100000"/>
              <a:buFont typeface="Arial"/>
              <a:buNone/>
              <a:defRPr sz="3600" b="1">
                <a:solidFill>
                  <a:schemeClr val="dk1"/>
                </a:solidFill>
                <a:latin typeface="Arial"/>
                <a:ea typeface="Arial"/>
                <a:cs typeface="Arial"/>
                <a:sym typeface="Arial"/>
              </a:defRPr>
            </a:lvl9pPr>
          </a:lstStyle>
          <a:p>
            <a:endParaRPr/>
          </a:p>
        </p:txBody>
      </p:sp>
      <p:sp>
        <p:nvSpPr>
          <p:cNvPr id="51" name="Shape 51"/>
          <p:cNvSpPr txBox="1">
            <a:spLocks noGrp="1"/>
          </p:cNvSpPr>
          <p:nvPr>
            <p:ph type="body" idx="1"/>
          </p:nvPr>
        </p:nvSpPr>
        <p:spPr>
          <a:xfrm>
            <a:off x="457200" y="1600200"/>
            <a:ext cx="3994525" cy="4967574"/>
          </a:xfrm>
          <a:prstGeom prst="rect">
            <a:avLst/>
          </a:prstGeom>
          <a:noFill/>
          <a:ln>
            <a:noFill/>
          </a:ln>
        </p:spPr>
        <p:txBody>
          <a:bodyPr lIns="91425" tIns="91425" rIns="91425" bIns="91425" anchor="t" anchorCtr="0"/>
          <a:lstStyle>
            <a:lvl1pPr rtl="0">
              <a:defRPr/>
            </a:lvl1pPr>
            <a:lvl2pPr rtl="0">
              <a:defRPr/>
            </a:lvl2pPr>
            <a:lvl3pPr rtl="0">
              <a:defRPr/>
            </a:lvl3pPr>
            <a:lvl4pPr rtl="0">
              <a:defRPr/>
            </a:lvl4pPr>
            <a:lvl5pPr rtl="0">
              <a:defRPr sz="1800"/>
            </a:lvl5pPr>
            <a:lvl6pPr rtl="0">
              <a:defRPr sz="1800"/>
            </a:lvl6pPr>
            <a:lvl7pPr rtl="0">
              <a:defRPr sz="1800"/>
            </a:lvl7pPr>
            <a:lvl8pPr rtl="0">
              <a:defRPr sz="1800"/>
            </a:lvl8pPr>
            <a:lvl9pPr rtl="0">
              <a:defRPr sz="1800"/>
            </a:lvl9pPr>
          </a:lstStyle>
          <a:p>
            <a:endParaRPr/>
          </a:p>
        </p:txBody>
      </p:sp>
      <p:sp>
        <p:nvSpPr>
          <p:cNvPr id="52" name="Shape 52"/>
          <p:cNvSpPr txBox="1">
            <a:spLocks noGrp="1"/>
          </p:cNvSpPr>
          <p:nvPr>
            <p:ph type="body" idx="2"/>
          </p:nvPr>
        </p:nvSpPr>
        <p:spPr>
          <a:xfrm>
            <a:off x="4692273" y="1600200"/>
            <a:ext cx="3994525" cy="4967574"/>
          </a:xfrm>
          <a:prstGeom prst="rect">
            <a:avLst/>
          </a:prstGeom>
          <a:noFill/>
          <a:ln>
            <a:noFill/>
          </a:ln>
        </p:spPr>
        <p:txBody>
          <a:bodyPr lIns="91425" tIns="91425" rIns="91425" bIns="91425" anchor="t" anchorCtr="0"/>
          <a:lstStyle>
            <a:lvl1pPr rtl="0">
              <a:defRPr/>
            </a:lvl1pPr>
            <a:lvl2pPr rtl="0">
              <a:defRPr/>
            </a:lvl2pPr>
            <a:lvl3pPr rtl="0">
              <a:defRPr/>
            </a:lvl3pPr>
            <a:lvl4pPr rtl="0">
              <a:defRPr/>
            </a:lvl4pPr>
            <a:lvl5pPr rtl="0">
              <a:defRPr sz="1800"/>
            </a:lvl5pPr>
            <a:lvl6pPr rtl="0">
              <a:defRPr sz="1800"/>
            </a:lvl6pPr>
            <a:lvl7pPr rtl="0">
              <a:defRPr sz="1800"/>
            </a:lvl7pPr>
            <a:lvl8pPr rtl="0">
              <a:defRPr sz="1800"/>
            </a:lvl8pPr>
            <a:lvl9pPr rtl="0">
              <a:defRPr sz="1800"/>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Only" type="titleOnly">
  <p:cSld name="titleOnly">
    <p:spTree>
      <p:nvGrpSpPr>
        <p:cNvPr id="1" name="Shape 53"/>
        <p:cNvGrpSpPr/>
        <p:nvPr/>
      </p:nvGrpSpPr>
      <p:grpSpPr>
        <a:xfrm>
          <a:off x="0" y="0"/>
          <a:ext cx="0" cy="0"/>
          <a:chOff x="0" y="0"/>
          <a:chExt cx="0" cy="0"/>
        </a:xfrm>
      </p:grpSpPr>
      <p:sp>
        <p:nvSpPr>
          <p:cNvPr id="54" name="Shape 54"/>
          <p:cNvSpPr txBox="1">
            <a:spLocks noGrp="1"/>
          </p:cNvSpPr>
          <p:nvPr>
            <p:ph type="title"/>
          </p:nvPr>
        </p:nvSpPr>
        <p:spPr>
          <a:xfrm>
            <a:off x="457200" y="274637"/>
            <a:ext cx="8229600" cy="1143000"/>
          </a:xfrm>
          <a:prstGeom prst="rect">
            <a:avLst/>
          </a:prstGeom>
          <a:noFill/>
          <a:ln>
            <a:noFill/>
          </a:ln>
        </p:spPr>
        <p:txBody>
          <a:bodyPr lIns="91425" tIns="91425" rIns="91425" bIns="91425" anchor="b" anchorCtr="0"/>
          <a:lstStyle>
            <a:lvl1pPr algn="l" rtl="0">
              <a:spcBef>
                <a:spcPts val="0"/>
              </a:spcBef>
              <a:buSzPct val="100000"/>
              <a:buFont typeface="Arial"/>
              <a:buNone/>
              <a:defRPr sz="3600" b="1">
                <a:solidFill>
                  <a:schemeClr val="dk1"/>
                </a:solidFill>
                <a:latin typeface="Arial"/>
                <a:ea typeface="Arial"/>
                <a:cs typeface="Arial"/>
                <a:sym typeface="Arial"/>
              </a:defRPr>
            </a:lvl1pPr>
            <a:lvl2pPr algn="l" rtl="0">
              <a:spcBef>
                <a:spcPts val="0"/>
              </a:spcBef>
              <a:buSzPct val="100000"/>
              <a:buFont typeface="Arial"/>
              <a:buNone/>
              <a:defRPr sz="3600" b="1">
                <a:solidFill>
                  <a:schemeClr val="dk1"/>
                </a:solidFill>
                <a:latin typeface="Arial"/>
                <a:ea typeface="Arial"/>
                <a:cs typeface="Arial"/>
                <a:sym typeface="Arial"/>
              </a:defRPr>
            </a:lvl2pPr>
            <a:lvl3pPr algn="l" rtl="0">
              <a:spcBef>
                <a:spcPts val="0"/>
              </a:spcBef>
              <a:buSzPct val="100000"/>
              <a:buFont typeface="Arial"/>
              <a:buNone/>
              <a:defRPr sz="3600" b="1">
                <a:solidFill>
                  <a:schemeClr val="dk1"/>
                </a:solidFill>
                <a:latin typeface="Arial"/>
                <a:ea typeface="Arial"/>
                <a:cs typeface="Arial"/>
                <a:sym typeface="Arial"/>
              </a:defRPr>
            </a:lvl3pPr>
            <a:lvl4pPr algn="l" rtl="0">
              <a:spcBef>
                <a:spcPts val="0"/>
              </a:spcBef>
              <a:buSzPct val="100000"/>
              <a:buFont typeface="Arial"/>
              <a:buNone/>
              <a:defRPr sz="3600" b="1">
                <a:solidFill>
                  <a:schemeClr val="dk1"/>
                </a:solidFill>
                <a:latin typeface="Arial"/>
                <a:ea typeface="Arial"/>
                <a:cs typeface="Arial"/>
                <a:sym typeface="Arial"/>
              </a:defRPr>
            </a:lvl4pPr>
            <a:lvl5pPr algn="l" rtl="0">
              <a:spcBef>
                <a:spcPts val="0"/>
              </a:spcBef>
              <a:buSzPct val="100000"/>
              <a:buFont typeface="Arial"/>
              <a:buNone/>
              <a:defRPr sz="3600" b="1">
                <a:solidFill>
                  <a:schemeClr val="dk1"/>
                </a:solidFill>
                <a:latin typeface="Arial"/>
                <a:ea typeface="Arial"/>
                <a:cs typeface="Arial"/>
                <a:sym typeface="Arial"/>
              </a:defRPr>
            </a:lvl5pPr>
            <a:lvl6pPr algn="l" rtl="0">
              <a:spcBef>
                <a:spcPts val="0"/>
              </a:spcBef>
              <a:buSzPct val="100000"/>
              <a:buFont typeface="Arial"/>
              <a:buNone/>
              <a:defRPr sz="3600" b="1">
                <a:solidFill>
                  <a:schemeClr val="dk1"/>
                </a:solidFill>
                <a:latin typeface="Arial"/>
                <a:ea typeface="Arial"/>
                <a:cs typeface="Arial"/>
                <a:sym typeface="Arial"/>
              </a:defRPr>
            </a:lvl6pPr>
            <a:lvl7pPr algn="l" rtl="0">
              <a:spcBef>
                <a:spcPts val="0"/>
              </a:spcBef>
              <a:buSzPct val="100000"/>
              <a:buFont typeface="Arial"/>
              <a:buNone/>
              <a:defRPr sz="3600" b="1">
                <a:solidFill>
                  <a:schemeClr val="dk1"/>
                </a:solidFill>
                <a:latin typeface="Arial"/>
                <a:ea typeface="Arial"/>
                <a:cs typeface="Arial"/>
                <a:sym typeface="Arial"/>
              </a:defRPr>
            </a:lvl7pPr>
            <a:lvl8pPr algn="l" rtl="0">
              <a:spcBef>
                <a:spcPts val="0"/>
              </a:spcBef>
              <a:buSzPct val="100000"/>
              <a:buFont typeface="Arial"/>
              <a:buNone/>
              <a:defRPr sz="3600" b="1">
                <a:solidFill>
                  <a:schemeClr val="dk1"/>
                </a:solidFill>
                <a:latin typeface="Arial"/>
                <a:ea typeface="Arial"/>
                <a:cs typeface="Arial"/>
                <a:sym typeface="Arial"/>
              </a:defRPr>
            </a:lvl8pPr>
            <a:lvl9pPr algn="l" rtl="0">
              <a:spcBef>
                <a:spcPts val="0"/>
              </a:spcBef>
              <a:buSzPct val="100000"/>
              <a:buFont typeface="Arial"/>
              <a:buNone/>
              <a:defRPr sz="3600" b="1">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APTION_ONLY">
  <p:cSld name="CAPTION_ONLY">
    <p:spTree>
      <p:nvGrpSpPr>
        <p:cNvPr id="1" name="Shape 55"/>
        <p:cNvGrpSpPr/>
        <p:nvPr/>
      </p:nvGrpSpPr>
      <p:grpSpPr>
        <a:xfrm>
          <a:off x="0" y="0"/>
          <a:ext cx="0" cy="0"/>
          <a:chOff x="0" y="0"/>
          <a:chExt cx="0" cy="0"/>
        </a:xfrm>
      </p:grpSpPr>
      <p:sp>
        <p:nvSpPr>
          <p:cNvPr id="56" name="Shape 56"/>
          <p:cNvSpPr txBox="1">
            <a:spLocks noGrp="1"/>
          </p:cNvSpPr>
          <p:nvPr>
            <p:ph type="body" idx="1"/>
          </p:nvPr>
        </p:nvSpPr>
        <p:spPr>
          <a:xfrm>
            <a:off x="457200" y="5875078"/>
            <a:ext cx="8229600" cy="692693"/>
          </a:xfrm>
          <a:prstGeom prst="rect">
            <a:avLst/>
          </a:prstGeom>
          <a:noFill/>
          <a:ln>
            <a:noFill/>
          </a:ln>
        </p:spPr>
        <p:txBody>
          <a:bodyPr lIns="91425" tIns="91425" rIns="91425" bIns="91425" anchor="t" anchorCtr="0"/>
          <a:lstStyle>
            <a:lvl1pPr marL="285750" indent="-285750" algn="ctr" rtl="0">
              <a:lnSpc>
                <a:spcPct val="100000"/>
              </a:lnSpc>
              <a:spcBef>
                <a:spcPts val="360"/>
              </a:spcBef>
              <a:spcAft>
                <a:spcPts val="0"/>
              </a:spcAft>
              <a:buClr>
                <a:schemeClr val="dk1"/>
              </a:buClr>
              <a:buSzPct val="166666"/>
              <a:buFont typeface="Arial"/>
              <a:buChar char="•"/>
              <a:defRPr sz="1800">
                <a:solidFill>
                  <a:schemeClr val="dk1"/>
                </a:solidFill>
              </a:defRPr>
            </a:lvl1pPr>
            <a:lvl2pPr marL="285750" indent="-285750" algn="ctr" rtl="0">
              <a:lnSpc>
                <a:spcPct val="100000"/>
              </a:lnSpc>
              <a:spcBef>
                <a:spcPts val="360"/>
              </a:spcBef>
              <a:spcAft>
                <a:spcPts val="0"/>
              </a:spcAft>
              <a:buClr>
                <a:schemeClr val="dk1"/>
              </a:buClr>
              <a:buSzPct val="100000"/>
              <a:buFont typeface="Courier New"/>
              <a:buChar char="o"/>
              <a:defRPr sz="1800">
                <a:solidFill>
                  <a:schemeClr val="dk1"/>
                </a:solidFill>
              </a:defRPr>
            </a:lvl2pPr>
            <a:lvl3pPr marL="285750" indent="-285750" algn="ctr" rtl="0">
              <a:lnSpc>
                <a:spcPct val="100000"/>
              </a:lnSpc>
              <a:spcBef>
                <a:spcPts val="360"/>
              </a:spcBef>
              <a:spcAft>
                <a:spcPts val="0"/>
              </a:spcAft>
              <a:buClr>
                <a:schemeClr val="dk1"/>
              </a:buClr>
              <a:buSzPct val="100000"/>
              <a:buFont typeface="Wingdings"/>
              <a:buChar char="§"/>
              <a:defRPr sz="1800">
                <a:solidFill>
                  <a:schemeClr val="dk1"/>
                </a:solidFill>
              </a:defRPr>
            </a:lvl3pPr>
            <a:lvl4pPr marL="285750" indent="-285750" algn="ctr" rtl="0">
              <a:lnSpc>
                <a:spcPct val="100000"/>
              </a:lnSpc>
              <a:spcBef>
                <a:spcPts val="360"/>
              </a:spcBef>
              <a:spcAft>
                <a:spcPts val="0"/>
              </a:spcAft>
              <a:buClr>
                <a:schemeClr val="dk1"/>
              </a:buClr>
              <a:buSzPct val="166666"/>
              <a:buFont typeface="Arial"/>
              <a:buChar char="•"/>
              <a:defRPr sz="1800">
                <a:solidFill>
                  <a:schemeClr val="dk1"/>
                </a:solidFill>
              </a:defRPr>
            </a:lvl4pPr>
            <a:lvl5pPr marL="285750" indent="-285750" algn="ctr" rtl="0">
              <a:lnSpc>
                <a:spcPct val="100000"/>
              </a:lnSpc>
              <a:spcBef>
                <a:spcPts val="360"/>
              </a:spcBef>
              <a:spcAft>
                <a:spcPts val="0"/>
              </a:spcAft>
              <a:buClr>
                <a:schemeClr val="dk1"/>
              </a:buClr>
              <a:buSzPct val="100000"/>
              <a:buFont typeface="Courier New"/>
              <a:buChar char="o"/>
              <a:defRPr sz="1800">
                <a:solidFill>
                  <a:schemeClr val="dk1"/>
                </a:solidFill>
              </a:defRPr>
            </a:lvl5pPr>
            <a:lvl6pPr marL="285750" indent="-285750" algn="ctr" rtl="0">
              <a:lnSpc>
                <a:spcPct val="100000"/>
              </a:lnSpc>
              <a:spcBef>
                <a:spcPts val="360"/>
              </a:spcBef>
              <a:spcAft>
                <a:spcPts val="0"/>
              </a:spcAft>
              <a:buClr>
                <a:schemeClr val="dk1"/>
              </a:buClr>
              <a:buSzPct val="100000"/>
              <a:buFont typeface="Wingdings"/>
              <a:buChar char="§"/>
              <a:defRPr sz="1800">
                <a:solidFill>
                  <a:schemeClr val="dk1"/>
                </a:solidFill>
              </a:defRPr>
            </a:lvl6pPr>
            <a:lvl7pPr marL="285750" indent="-285750" algn="ctr" rtl="0">
              <a:lnSpc>
                <a:spcPct val="100000"/>
              </a:lnSpc>
              <a:spcBef>
                <a:spcPts val="360"/>
              </a:spcBef>
              <a:spcAft>
                <a:spcPts val="0"/>
              </a:spcAft>
              <a:buClr>
                <a:schemeClr val="dk1"/>
              </a:buClr>
              <a:buSzPct val="166666"/>
              <a:buFont typeface="Arial"/>
              <a:buChar char="•"/>
              <a:defRPr sz="1800">
                <a:solidFill>
                  <a:schemeClr val="dk1"/>
                </a:solidFill>
              </a:defRPr>
            </a:lvl7pPr>
            <a:lvl8pPr marL="285750" indent="-285750" algn="ctr" rtl="0">
              <a:lnSpc>
                <a:spcPct val="100000"/>
              </a:lnSpc>
              <a:spcBef>
                <a:spcPts val="360"/>
              </a:spcBef>
              <a:spcAft>
                <a:spcPts val="0"/>
              </a:spcAft>
              <a:buClr>
                <a:schemeClr val="dk1"/>
              </a:buClr>
              <a:buSzPct val="100000"/>
              <a:buFont typeface="Courier New"/>
              <a:buChar char="o"/>
              <a:defRPr sz="1800">
                <a:solidFill>
                  <a:schemeClr val="dk1"/>
                </a:solidFill>
              </a:defRPr>
            </a:lvl8pPr>
            <a:lvl9pPr marL="285750" indent="-285750" algn="ctr" rtl="0">
              <a:lnSpc>
                <a:spcPct val="100000"/>
              </a:lnSpc>
              <a:spcBef>
                <a:spcPts val="360"/>
              </a:spcBef>
              <a:spcAft>
                <a:spcPts val="0"/>
              </a:spcAft>
              <a:buClr>
                <a:schemeClr val="dk1"/>
              </a:buClr>
              <a:buSzPct val="100000"/>
              <a:buFont typeface="Wingdings"/>
              <a:buChar char="§"/>
              <a:defRPr sz="1800">
                <a:solidFill>
                  <a:schemeClr val="dk1"/>
                </a:solidFil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7"/>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x" type="tx">
  <p:cSld name="tx">
    <p:spTree>
      <p:nvGrpSpPr>
        <p:cNvPr id="1" name="Shape 10"/>
        <p:cNvGrpSpPr/>
        <p:nvPr/>
      </p:nvGrpSpPr>
      <p:grpSpPr>
        <a:xfrm>
          <a:off x="0" y="0"/>
          <a:ext cx="0" cy="0"/>
          <a:chOff x="0" y="0"/>
          <a:chExt cx="0" cy="0"/>
        </a:xfrm>
      </p:grpSpPr>
      <p:sp>
        <p:nvSpPr>
          <p:cNvPr id="11" name="Shape 11"/>
          <p:cNvSpPr txBox="1">
            <a:spLocks noGrp="1"/>
          </p:cNvSpPr>
          <p:nvPr>
            <p:ph type="title"/>
          </p:nvPr>
        </p:nvSpPr>
        <p:spPr>
          <a:xfrm>
            <a:off x="457200" y="274637"/>
            <a:ext cx="8229600" cy="1143000"/>
          </a:xfrm>
          <a:prstGeom prst="rect">
            <a:avLst/>
          </a:prstGeom>
          <a:noFill/>
          <a:ln>
            <a:noFill/>
          </a:ln>
        </p:spPr>
        <p:txBody>
          <a:bodyPr lIns="91425" tIns="91425" rIns="91425" bIns="91425" anchor="b" anchorCtr="0"/>
          <a:lstStyle>
            <a:lvl1pPr algn="l" rtl="0">
              <a:spcBef>
                <a:spcPts val="0"/>
              </a:spcBef>
              <a:buSzPct val="100000"/>
              <a:buFont typeface="Arial"/>
              <a:buNone/>
              <a:defRPr sz="3600" b="1">
                <a:solidFill>
                  <a:schemeClr val="dk1"/>
                </a:solidFill>
                <a:latin typeface="Arial"/>
                <a:ea typeface="Arial"/>
                <a:cs typeface="Arial"/>
                <a:sym typeface="Arial"/>
              </a:defRPr>
            </a:lvl1pPr>
            <a:lvl2pPr algn="l" rtl="0">
              <a:spcBef>
                <a:spcPts val="0"/>
              </a:spcBef>
              <a:buSzPct val="100000"/>
              <a:buFont typeface="Arial"/>
              <a:buNone/>
              <a:defRPr sz="3600" b="1">
                <a:solidFill>
                  <a:schemeClr val="dk1"/>
                </a:solidFill>
                <a:latin typeface="Arial"/>
                <a:ea typeface="Arial"/>
                <a:cs typeface="Arial"/>
                <a:sym typeface="Arial"/>
              </a:defRPr>
            </a:lvl2pPr>
            <a:lvl3pPr algn="l" rtl="0">
              <a:spcBef>
                <a:spcPts val="0"/>
              </a:spcBef>
              <a:buSzPct val="100000"/>
              <a:buFont typeface="Arial"/>
              <a:buNone/>
              <a:defRPr sz="3600" b="1">
                <a:solidFill>
                  <a:schemeClr val="dk1"/>
                </a:solidFill>
                <a:latin typeface="Arial"/>
                <a:ea typeface="Arial"/>
                <a:cs typeface="Arial"/>
                <a:sym typeface="Arial"/>
              </a:defRPr>
            </a:lvl3pPr>
            <a:lvl4pPr algn="l" rtl="0">
              <a:spcBef>
                <a:spcPts val="0"/>
              </a:spcBef>
              <a:buSzPct val="100000"/>
              <a:buFont typeface="Arial"/>
              <a:buNone/>
              <a:defRPr sz="3600" b="1">
                <a:solidFill>
                  <a:schemeClr val="dk1"/>
                </a:solidFill>
                <a:latin typeface="Arial"/>
                <a:ea typeface="Arial"/>
                <a:cs typeface="Arial"/>
                <a:sym typeface="Arial"/>
              </a:defRPr>
            </a:lvl4pPr>
            <a:lvl5pPr algn="l" rtl="0">
              <a:spcBef>
                <a:spcPts val="0"/>
              </a:spcBef>
              <a:buSzPct val="100000"/>
              <a:buFont typeface="Arial"/>
              <a:buNone/>
              <a:defRPr sz="3600" b="1">
                <a:solidFill>
                  <a:schemeClr val="dk1"/>
                </a:solidFill>
                <a:latin typeface="Arial"/>
                <a:ea typeface="Arial"/>
                <a:cs typeface="Arial"/>
                <a:sym typeface="Arial"/>
              </a:defRPr>
            </a:lvl5pPr>
            <a:lvl6pPr algn="l" rtl="0">
              <a:spcBef>
                <a:spcPts val="0"/>
              </a:spcBef>
              <a:buSzPct val="100000"/>
              <a:buFont typeface="Arial"/>
              <a:buNone/>
              <a:defRPr sz="3600" b="1">
                <a:solidFill>
                  <a:schemeClr val="dk1"/>
                </a:solidFill>
                <a:latin typeface="Arial"/>
                <a:ea typeface="Arial"/>
                <a:cs typeface="Arial"/>
                <a:sym typeface="Arial"/>
              </a:defRPr>
            </a:lvl6pPr>
            <a:lvl7pPr algn="l" rtl="0">
              <a:spcBef>
                <a:spcPts val="0"/>
              </a:spcBef>
              <a:buSzPct val="100000"/>
              <a:buFont typeface="Arial"/>
              <a:buNone/>
              <a:defRPr sz="3600" b="1">
                <a:solidFill>
                  <a:schemeClr val="dk1"/>
                </a:solidFill>
                <a:latin typeface="Arial"/>
                <a:ea typeface="Arial"/>
                <a:cs typeface="Arial"/>
                <a:sym typeface="Arial"/>
              </a:defRPr>
            </a:lvl7pPr>
            <a:lvl8pPr algn="l" rtl="0">
              <a:spcBef>
                <a:spcPts val="0"/>
              </a:spcBef>
              <a:buSzPct val="100000"/>
              <a:buFont typeface="Arial"/>
              <a:buNone/>
              <a:defRPr sz="3600" b="1">
                <a:solidFill>
                  <a:schemeClr val="dk1"/>
                </a:solidFill>
                <a:latin typeface="Arial"/>
                <a:ea typeface="Arial"/>
                <a:cs typeface="Arial"/>
                <a:sym typeface="Arial"/>
              </a:defRPr>
            </a:lvl8pPr>
            <a:lvl9pPr algn="l" rtl="0">
              <a:spcBef>
                <a:spcPts val="0"/>
              </a:spcBef>
              <a:buSzPct val="100000"/>
              <a:buFont typeface="Arial"/>
              <a:buNone/>
              <a:defRPr sz="3600" b="1">
                <a:solidFill>
                  <a:schemeClr val="dk1"/>
                </a:solidFill>
                <a:latin typeface="Arial"/>
                <a:ea typeface="Arial"/>
                <a:cs typeface="Arial"/>
                <a:sym typeface="Arial"/>
              </a:defRPr>
            </a:lvl9pPr>
          </a:lstStyle>
          <a:p>
            <a:endParaRPr/>
          </a:p>
        </p:txBody>
      </p:sp>
      <p:sp>
        <p:nvSpPr>
          <p:cNvPr id="12" name="Shape 12"/>
          <p:cNvSpPr txBox="1">
            <a:spLocks noGrp="1"/>
          </p:cNvSpPr>
          <p:nvPr>
            <p:ph type="body" idx="1"/>
          </p:nvPr>
        </p:nvSpPr>
        <p:spPr>
          <a:xfrm>
            <a:off x="457200" y="1600200"/>
            <a:ext cx="8229600" cy="4967700"/>
          </a:xfrm>
          <a:prstGeom prst="rect">
            <a:avLst/>
          </a:prstGeom>
          <a:noFill/>
          <a:ln>
            <a:noFill/>
          </a:ln>
        </p:spPr>
        <p:txBody>
          <a:bodyPr lIns="91425" tIns="91425" rIns="91425" bIns="91425" anchor="t" anchorCtr="0"/>
          <a:lstStyle>
            <a:lvl1pPr rtl="0">
              <a:defRPr/>
            </a:lvl1pPr>
            <a:lvl2pPr rtl="0">
              <a:defRPr/>
            </a:lvl2pPr>
            <a:lvl3pPr rtl="0">
              <a:defRPr/>
            </a:lvl3pPr>
            <a:lvl4pPr rtl="0">
              <a:defRPr/>
            </a:lvl4pPr>
            <a:lvl5pPr rtl="0">
              <a:defRPr sz="1800"/>
            </a:lvl5pPr>
            <a:lvl6pPr rtl="0">
              <a:defRPr sz="1800"/>
            </a:lvl6pPr>
            <a:lvl7pPr rtl="0">
              <a:defRPr sz="1800"/>
            </a:lvl7pPr>
            <a:lvl8pPr rtl="0">
              <a:defRPr sz="1800"/>
            </a:lvl8pPr>
            <a:lvl9pPr rtl="0">
              <a:defRPr sz="18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woColTx" type="twoColTx">
  <p:cSld name="twoColTx">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457200" y="274637"/>
            <a:ext cx="8229600" cy="1143000"/>
          </a:xfrm>
          <a:prstGeom prst="rect">
            <a:avLst/>
          </a:prstGeom>
          <a:noFill/>
          <a:ln>
            <a:noFill/>
          </a:ln>
        </p:spPr>
        <p:txBody>
          <a:bodyPr lIns="91425" tIns="91425" rIns="91425" bIns="91425" anchor="b" anchorCtr="0"/>
          <a:lstStyle>
            <a:lvl1pPr algn="l" rtl="0">
              <a:spcBef>
                <a:spcPts val="0"/>
              </a:spcBef>
              <a:buSzPct val="100000"/>
              <a:buFont typeface="Arial"/>
              <a:buNone/>
              <a:defRPr sz="3600" b="1">
                <a:solidFill>
                  <a:schemeClr val="dk1"/>
                </a:solidFill>
                <a:latin typeface="Arial"/>
                <a:ea typeface="Arial"/>
                <a:cs typeface="Arial"/>
                <a:sym typeface="Arial"/>
              </a:defRPr>
            </a:lvl1pPr>
            <a:lvl2pPr algn="l" rtl="0">
              <a:spcBef>
                <a:spcPts val="0"/>
              </a:spcBef>
              <a:buSzPct val="100000"/>
              <a:buFont typeface="Arial"/>
              <a:buNone/>
              <a:defRPr sz="3600" b="1">
                <a:solidFill>
                  <a:schemeClr val="dk1"/>
                </a:solidFill>
                <a:latin typeface="Arial"/>
                <a:ea typeface="Arial"/>
                <a:cs typeface="Arial"/>
                <a:sym typeface="Arial"/>
              </a:defRPr>
            </a:lvl2pPr>
            <a:lvl3pPr algn="l" rtl="0">
              <a:spcBef>
                <a:spcPts val="0"/>
              </a:spcBef>
              <a:buSzPct val="100000"/>
              <a:buFont typeface="Arial"/>
              <a:buNone/>
              <a:defRPr sz="3600" b="1">
                <a:solidFill>
                  <a:schemeClr val="dk1"/>
                </a:solidFill>
                <a:latin typeface="Arial"/>
                <a:ea typeface="Arial"/>
                <a:cs typeface="Arial"/>
                <a:sym typeface="Arial"/>
              </a:defRPr>
            </a:lvl3pPr>
            <a:lvl4pPr algn="l" rtl="0">
              <a:spcBef>
                <a:spcPts val="0"/>
              </a:spcBef>
              <a:buSzPct val="100000"/>
              <a:buFont typeface="Arial"/>
              <a:buNone/>
              <a:defRPr sz="3600" b="1">
                <a:solidFill>
                  <a:schemeClr val="dk1"/>
                </a:solidFill>
                <a:latin typeface="Arial"/>
                <a:ea typeface="Arial"/>
                <a:cs typeface="Arial"/>
                <a:sym typeface="Arial"/>
              </a:defRPr>
            </a:lvl4pPr>
            <a:lvl5pPr algn="l" rtl="0">
              <a:spcBef>
                <a:spcPts val="0"/>
              </a:spcBef>
              <a:buSzPct val="100000"/>
              <a:buFont typeface="Arial"/>
              <a:buNone/>
              <a:defRPr sz="3600" b="1">
                <a:solidFill>
                  <a:schemeClr val="dk1"/>
                </a:solidFill>
                <a:latin typeface="Arial"/>
                <a:ea typeface="Arial"/>
                <a:cs typeface="Arial"/>
                <a:sym typeface="Arial"/>
              </a:defRPr>
            </a:lvl5pPr>
            <a:lvl6pPr algn="l" rtl="0">
              <a:spcBef>
                <a:spcPts val="0"/>
              </a:spcBef>
              <a:buSzPct val="100000"/>
              <a:buFont typeface="Arial"/>
              <a:buNone/>
              <a:defRPr sz="3600" b="1">
                <a:solidFill>
                  <a:schemeClr val="dk1"/>
                </a:solidFill>
                <a:latin typeface="Arial"/>
                <a:ea typeface="Arial"/>
                <a:cs typeface="Arial"/>
                <a:sym typeface="Arial"/>
              </a:defRPr>
            </a:lvl6pPr>
            <a:lvl7pPr algn="l" rtl="0">
              <a:spcBef>
                <a:spcPts val="0"/>
              </a:spcBef>
              <a:buSzPct val="100000"/>
              <a:buFont typeface="Arial"/>
              <a:buNone/>
              <a:defRPr sz="3600" b="1">
                <a:solidFill>
                  <a:schemeClr val="dk1"/>
                </a:solidFill>
                <a:latin typeface="Arial"/>
                <a:ea typeface="Arial"/>
                <a:cs typeface="Arial"/>
                <a:sym typeface="Arial"/>
              </a:defRPr>
            </a:lvl7pPr>
            <a:lvl8pPr algn="l" rtl="0">
              <a:spcBef>
                <a:spcPts val="0"/>
              </a:spcBef>
              <a:buSzPct val="100000"/>
              <a:buFont typeface="Arial"/>
              <a:buNone/>
              <a:defRPr sz="3600" b="1">
                <a:solidFill>
                  <a:schemeClr val="dk1"/>
                </a:solidFill>
                <a:latin typeface="Arial"/>
                <a:ea typeface="Arial"/>
                <a:cs typeface="Arial"/>
                <a:sym typeface="Arial"/>
              </a:defRPr>
            </a:lvl8pPr>
            <a:lvl9pPr algn="l" rtl="0">
              <a:spcBef>
                <a:spcPts val="0"/>
              </a:spcBef>
              <a:buSzPct val="100000"/>
              <a:buFont typeface="Arial"/>
              <a:buNone/>
              <a:defRPr sz="3600" b="1">
                <a:solidFill>
                  <a:schemeClr val="dk1"/>
                </a:solidFill>
                <a:latin typeface="Arial"/>
                <a:ea typeface="Arial"/>
                <a:cs typeface="Arial"/>
                <a:sym typeface="Arial"/>
              </a:defRPr>
            </a:lvl9pPr>
          </a:lstStyle>
          <a:p>
            <a:endParaRPr/>
          </a:p>
        </p:txBody>
      </p:sp>
      <p:sp>
        <p:nvSpPr>
          <p:cNvPr id="15" name="Shape 15"/>
          <p:cNvSpPr txBox="1">
            <a:spLocks noGrp="1"/>
          </p:cNvSpPr>
          <p:nvPr>
            <p:ph type="body" idx="1"/>
          </p:nvPr>
        </p:nvSpPr>
        <p:spPr>
          <a:xfrm>
            <a:off x="457200" y="1600200"/>
            <a:ext cx="3994500" cy="4967700"/>
          </a:xfrm>
          <a:prstGeom prst="rect">
            <a:avLst/>
          </a:prstGeom>
          <a:noFill/>
          <a:ln>
            <a:noFill/>
          </a:ln>
        </p:spPr>
        <p:txBody>
          <a:bodyPr lIns="91425" tIns="91425" rIns="91425" bIns="91425" anchor="t" anchorCtr="0"/>
          <a:lstStyle>
            <a:lvl1pPr rtl="0">
              <a:defRPr/>
            </a:lvl1pPr>
            <a:lvl2pPr rtl="0">
              <a:defRPr/>
            </a:lvl2pPr>
            <a:lvl3pPr rtl="0">
              <a:defRPr/>
            </a:lvl3pPr>
            <a:lvl4pPr rtl="0">
              <a:defRPr/>
            </a:lvl4pPr>
            <a:lvl5pPr rtl="0">
              <a:defRPr sz="1800"/>
            </a:lvl5pPr>
            <a:lvl6pPr rtl="0">
              <a:defRPr sz="1800"/>
            </a:lvl6pPr>
            <a:lvl7pPr rtl="0">
              <a:defRPr sz="1800"/>
            </a:lvl7pPr>
            <a:lvl8pPr rtl="0">
              <a:defRPr sz="1800"/>
            </a:lvl8pPr>
            <a:lvl9pPr rtl="0">
              <a:defRPr sz="1800"/>
            </a:lvl9pPr>
          </a:lstStyle>
          <a:p>
            <a:endParaRPr/>
          </a:p>
        </p:txBody>
      </p:sp>
      <p:sp>
        <p:nvSpPr>
          <p:cNvPr id="16" name="Shape 16"/>
          <p:cNvSpPr txBox="1">
            <a:spLocks noGrp="1"/>
          </p:cNvSpPr>
          <p:nvPr>
            <p:ph type="body" idx="2"/>
          </p:nvPr>
        </p:nvSpPr>
        <p:spPr>
          <a:xfrm>
            <a:off x="4692273" y="1600200"/>
            <a:ext cx="3994500" cy="4967700"/>
          </a:xfrm>
          <a:prstGeom prst="rect">
            <a:avLst/>
          </a:prstGeom>
          <a:noFill/>
          <a:ln>
            <a:noFill/>
          </a:ln>
        </p:spPr>
        <p:txBody>
          <a:bodyPr lIns="91425" tIns="91425" rIns="91425" bIns="91425" anchor="t" anchorCtr="0"/>
          <a:lstStyle>
            <a:lvl1pPr rtl="0">
              <a:defRPr/>
            </a:lvl1pPr>
            <a:lvl2pPr rtl="0">
              <a:defRPr/>
            </a:lvl2pPr>
            <a:lvl3pPr rtl="0">
              <a:defRPr/>
            </a:lvl3pPr>
            <a:lvl4pPr rtl="0">
              <a:defRPr/>
            </a:lvl4pPr>
            <a:lvl5pPr rtl="0">
              <a:defRPr sz="1800"/>
            </a:lvl5pPr>
            <a:lvl6pPr rtl="0">
              <a:defRPr sz="1800"/>
            </a:lvl6pPr>
            <a:lvl7pPr rtl="0">
              <a:defRPr sz="1800"/>
            </a:lvl7pPr>
            <a:lvl8pPr rtl="0">
              <a:defRPr sz="1800"/>
            </a:lvl8pPr>
            <a:lvl9pPr rtl="0">
              <a:defRPr sz="18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Only" type="titleOnly">
  <p:cSld name="titleOnly">
    <p:spTree>
      <p:nvGrpSpPr>
        <p:cNvPr id="1" name="Shape 17"/>
        <p:cNvGrpSpPr/>
        <p:nvPr/>
      </p:nvGrpSpPr>
      <p:grpSpPr>
        <a:xfrm>
          <a:off x="0" y="0"/>
          <a:ext cx="0" cy="0"/>
          <a:chOff x="0" y="0"/>
          <a:chExt cx="0" cy="0"/>
        </a:xfrm>
      </p:grpSpPr>
      <p:sp>
        <p:nvSpPr>
          <p:cNvPr id="18" name="Shape 18"/>
          <p:cNvSpPr txBox="1">
            <a:spLocks noGrp="1"/>
          </p:cNvSpPr>
          <p:nvPr>
            <p:ph type="title"/>
          </p:nvPr>
        </p:nvSpPr>
        <p:spPr>
          <a:xfrm>
            <a:off x="457200" y="274637"/>
            <a:ext cx="8229600" cy="1143000"/>
          </a:xfrm>
          <a:prstGeom prst="rect">
            <a:avLst/>
          </a:prstGeom>
          <a:noFill/>
          <a:ln>
            <a:noFill/>
          </a:ln>
        </p:spPr>
        <p:txBody>
          <a:bodyPr lIns="91425" tIns="91425" rIns="91425" bIns="91425" anchor="b" anchorCtr="0"/>
          <a:lstStyle>
            <a:lvl1pPr algn="l" rtl="0">
              <a:spcBef>
                <a:spcPts val="0"/>
              </a:spcBef>
              <a:buSzPct val="100000"/>
              <a:buFont typeface="Arial"/>
              <a:buNone/>
              <a:defRPr sz="3600" b="1">
                <a:solidFill>
                  <a:schemeClr val="dk1"/>
                </a:solidFill>
                <a:latin typeface="Arial"/>
                <a:ea typeface="Arial"/>
                <a:cs typeface="Arial"/>
                <a:sym typeface="Arial"/>
              </a:defRPr>
            </a:lvl1pPr>
            <a:lvl2pPr algn="l" rtl="0">
              <a:spcBef>
                <a:spcPts val="0"/>
              </a:spcBef>
              <a:buSzPct val="100000"/>
              <a:buFont typeface="Arial"/>
              <a:buNone/>
              <a:defRPr sz="3600" b="1">
                <a:solidFill>
                  <a:schemeClr val="dk1"/>
                </a:solidFill>
                <a:latin typeface="Arial"/>
                <a:ea typeface="Arial"/>
                <a:cs typeface="Arial"/>
                <a:sym typeface="Arial"/>
              </a:defRPr>
            </a:lvl2pPr>
            <a:lvl3pPr algn="l" rtl="0">
              <a:spcBef>
                <a:spcPts val="0"/>
              </a:spcBef>
              <a:buSzPct val="100000"/>
              <a:buFont typeface="Arial"/>
              <a:buNone/>
              <a:defRPr sz="3600" b="1">
                <a:solidFill>
                  <a:schemeClr val="dk1"/>
                </a:solidFill>
                <a:latin typeface="Arial"/>
                <a:ea typeface="Arial"/>
                <a:cs typeface="Arial"/>
                <a:sym typeface="Arial"/>
              </a:defRPr>
            </a:lvl3pPr>
            <a:lvl4pPr algn="l" rtl="0">
              <a:spcBef>
                <a:spcPts val="0"/>
              </a:spcBef>
              <a:buSzPct val="100000"/>
              <a:buFont typeface="Arial"/>
              <a:buNone/>
              <a:defRPr sz="3600" b="1">
                <a:solidFill>
                  <a:schemeClr val="dk1"/>
                </a:solidFill>
                <a:latin typeface="Arial"/>
                <a:ea typeface="Arial"/>
                <a:cs typeface="Arial"/>
                <a:sym typeface="Arial"/>
              </a:defRPr>
            </a:lvl4pPr>
            <a:lvl5pPr algn="l" rtl="0">
              <a:spcBef>
                <a:spcPts val="0"/>
              </a:spcBef>
              <a:buSzPct val="100000"/>
              <a:buFont typeface="Arial"/>
              <a:buNone/>
              <a:defRPr sz="3600" b="1">
                <a:solidFill>
                  <a:schemeClr val="dk1"/>
                </a:solidFill>
                <a:latin typeface="Arial"/>
                <a:ea typeface="Arial"/>
                <a:cs typeface="Arial"/>
                <a:sym typeface="Arial"/>
              </a:defRPr>
            </a:lvl5pPr>
            <a:lvl6pPr algn="l" rtl="0">
              <a:spcBef>
                <a:spcPts val="0"/>
              </a:spcBef>
              <a:buSzPct val="100000"/>
              <a:buFont typeface="Arial"/>
              <a:buNone/>
              <a:defRPr sz="3600" b="1">
                <a:solidFill>
                  <a:schemeClr val="dk1"/>
                </a:solidFill>
                <a:latin typeface="Arial"/>
                <a:ea typeface="Arial"/>
                <a:cs typeface="Arial"/>
                <a:sym typeface="Arial"/>
              </a:defRPr>
            </a:lvl6pPr>
            <a:lvl7pPr algn="l" rtl="0">
              <a:spcBef>
                <a:spcPts val="0"/>
              </a:spcBef>
              <a:buSzPct val="100000"/>
              <a:buFont typeface="Arial"/>
              <a:buNone/>
              <a:defRPr sz="3600" b="1">
                <a:solidFill>
                  <a:schemeClr val="dk1"/>
                </a:solidFill>
                <a:latin typeface="Arial"/>
                <a:ea typeface="Arial"/>
                <a:cs typeface="Arial"/>
                <a:sym typeface="Arial"/>
              </a:defRPr>
            </a:lvl7pPr>
            <a:lvl8pPr algn="l" rtl="0">
              <a:spcBef>
                <a:spcPts val="0"/>
              </a:spcBef>
              <a:buSzPct val="100000"/>
              <a:buFont typeface="Arial"/>
              <a:buNone/>
              <a:defRPr sz="3600" b="1">
                <a:solidFill>
                  <a:schemeClr val="dk1"/>
                </a:solidFill>
                <a:latin typeface="Arial"/>
                <a:ea typeface="Arial"/>
                <a:cs typeface="Arial"/>
                <a:sym typeface="Arial"/>
              </a:defRPr>
            </a:lvl8pPr>
            <a:lvl9pPr algn="l" rtl="0">
              <a:spcBef>
                <a:spcPts val="0"/>
              </a:spcBef>
              <a:buSzPct val="100000"/>
              <a:buFont typeface="Arial"/>
              <a:buNone/>
              <a:defRPr sz="3600" b="1">
                <a:solidFill>
                  <a:schemeClr val="dk1"/>
                </a:solidFill>
                <a:latin typeface="Arial"/>
                <a:ea typeface="Arial"/>
                <a:cs typeface="Arial"/>
                <a:sym typeface="Aria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_ONLY">
  <p:cSld name="CAPTION_ONLY">
    <p:spTree>
      <p:nvGrpSpPr>
        <p:cNvPr id="1" name="Shape 19"/>
        <p:cNvGrpSpPr/>
        <p:nvPr/>
      </p:nvGrpSpPr>
      <p:grpSpPr>
        <a:xfrm>
          <a:off x="0" y="0"/>
          <a:ext cx="0" cy="0"/>
          <a:chOff x="0" y="0"/>
          <a:chExt cx="0" cy="0"/>
        </a:xfrm>
      </p:grpSpPr>
      <p:sp>
        <p:nvSpPr>
          <p:cNvPr id="20" name="Shape 20"/>
          <p:cNvSpPr txBox="1">
            <a:spLocks noGrp="1"/>
          </p:cNvSpPr>
          <p:nvPr>
            <p:ph type="body" idx="1"/>
          </p:nvPr>
        </p:nvSpPr>
        <p:spPr>
          <a:xfrm>
            <a:off x="457200" y="5875078"/>
            <a:ext cx="8229600" cy="692700"/>
          </a:xfrm>
          <a:prstGeom prst="rect">
            <a:avLst/>
          </a:prstGeom>
          <a:noFill/>
          <a:ln>
            <a:noFill/>
          </a:ln>
        </p:spPr>
        <p:txBody>
          <a:bodyPr lIns="91425" tIns="91425" rIns="91425" bIns="91425" anchor="t" anchorCtr="0"/>
          <a:lstStyle>
            <a:lvl1pPr marL="285750" indent="-285750" algn="ctr" rtl="0">
              <a:lnSpc>
                <a:spcPct val="100000"/>
              </a:lnSpc>
              <a:spcBef>
                <a:spcPts val="0"/>
              </a:spcBef>
              <a:spcAft>
                <a:spcPts val="0"/>
              </a:spcAft>
              <a:buClr>
                <a:schemeClr val="dk1"/>
              </a:buClr>
              <a:buSzPct val="166666"/>
              <a:buFont typeface="Arial"/>
              <a:buChar char="•"/>
              <a:defRPr sz="1800">
                <a:solidFill>
                  <a:schemeClr val="dk1"/>
                </a:solidFill>
              </a:defRPr>
            </a:lvl1pPr>
            <a:lvl2pPr marL="285750" indent="-285750" algn="ctr" rtl="0">
              <a:lnSpc>
                <a:spcPct val="100000"/>
              </a:lnSpc>
              <a:spcBef>
                <a:spcPts val="0"/>
              </a:spcBef>
              <a:spcAft>
                <a:spcPts val="0"/>
              </a:spcAft>
              <a:buClr>
                <a:schemeClr val="dk1"/>
              </a:buClr>
              <a:buSzPct val="100000"/>
              <a:buFont typeface="Courier New"/>
              <a:buChar char="o"/>
              <a:defRPr sz="1800">
                <a:solidFill>
                  <a:schemeClr val="dk1"/>
                </a:solidFill>
              </a:defRPr>
            </a:lvl2pPr>
            <a:lvl3pPr marL="285750" indent="-285750" algn="ctr" rtl="0">
              <a:lnSpc>
                <a:spcPct val="100000"/>
              </a:lnSpc>
              <a:spcBef>
                <a:spcPts val="0"/>
              </a:spcBef>
              <a:spcAft>
                <a:spcPts val="0"/>
              </a:spcAft>
              <a:buClr>
                <a:schemeClr val="dk1"/>
              </a:buClr>
              <a:buSzPct val="100000"/>
              <a:buFont typeface="Wingdings"/>
              <a:buChar char="§"/>
              <a:defRPr sz="1800">
                <a:solidFill>
                  <a:schemeClr val="dk1"/>
                </a:solidFill>
              </a:defRPr>
            </a:lvl3pPr>
            <a:lvl4pPr marL="285750" indent="-285750" algn="ctr" rtl="0">
              <a:lnSpc>
                <a:spcPct val="100000"/>
              </a:lnSpc>
              <a:spcBef>
                <a:spcPts val="0"/>
              </a:spcBef>
              <a:spcAft>
                <a:spcPts val="0"/>
              </a:spcAft>
              <a:buClr>
                <a:schemeClr val="dk1"/>
              </a:buClr>
              <a:buSzPct val="166666"/>
              <a:buFont typeface="Arial"/>
              <a:buChar char="•"/>
              <a:defRPr sz="1800">
                <a:solidFill>
                  <a:schemeClr val="dk1"/>
                </a:solidFill>
              </a:defRPr>
            </a:lvl4pPr>
            <a:lvl5pPr marL="285750" indent="-285750" algn="ctr" rtl="0">
              <a:lnSpc>
                <a:spcPct val="100000"/>
              </a:lnSpc>
              <a:spcBef>
                <a:spcPts val="0"/>
              </a:spcBef>
              <a:spcAft>
                <a:spcPts val="0"/>
              </a:spcAft>
              <a:buClr>
                <a:schemeClr val="dk1"/>
              </a:buClr>
              <a:buSzPct val="100000"/>
              <a:buFont typeface="Courier New"/>
              <a:buChar char="o"/>
              <a:defRPr sz="1800">
                <a:solidFill>
                  <a:schemeClr val="dk1"/>
                </a:solidFill>
              </a:defRPr>
            </a:lvl5pPr>
            <a:lvl6pPr marL="285750" indent="-285750" algn="ctr" rtl="0">
              <a:lnSpc>
                <a:spcPct val="100000"/>
              </a:lnSpc>
              <a:spcBef>
                <a:spcPts val="0"/>
              </a:spcBef>
              <a:spcAft>
                <a:spcPts val="0"/>
              </a:spcAft>
              <a:buClr>
                <a:schemeClr val="dk1"/>
              </a:buClr>
              <a:buSzPct val="100000"/>
              <a:buFont typeface="Wingdings"/>
              <a:buChar char="§"/>
              <a:defRPr sz="1800">
                <a:solidFill>
                  <a:schemeClr val="dk1"/>
                </a:solidFill>
              </a:defRPr>
            </a:lvl6pPr>
            <a:lvl7pPr marL="285750" indent="-285750" algn="ctr" rtl="0">
              <a:lnSpc>
                <a:spcPct val="100000"/>
              </a:lnSpc>
              <a:spcBef>
                <a:spcPts val="0"/>
              </a:spcBef>
              <a:spcAft>
                <a:spcPts val="0"/>
              </a:spcAft>
              <a:buClr>
                <a:schemeClr val="dk1"/>
              </a:buClr>
              <a:buSzPct val="166666"/>
              <a:buFont typeface="Arial"/>
              <a:buChar char="•"/>
              <a:defRPr sz="1800">
                <a:solidFill>
                  <a:schemeClr val="dk1"/>
                </a:solidFill>
              </a:defRPr>
            </a:lvl7pPr>
            <a:lvl8pPr marL="285750" indent="-285750" algn="ctr" rtl="0">
              <a:lnSpc>
                <a:spcPct val="100000"/>
              </a:lnSpc>
              <a:spcBef>
                <a:spcPts val="0"/>
              </a:spcBef>
              <a:spcAft>
                <a:spcPts val="0"/>
              </a:spcAft>
              <a:buClr>
                <a:schemeClr val="dk1"/>
              </a:buClr>
              <a:buSzPct val="100000"/>
              <a:buFont typeface="Courier New"/>
              <a:buChar char="o"/>
              <a:defRPr sz="1800">
                <a:solidFill>
                  <a:schemeClr val="dk1"/>
                </a:solidFill>
              </a:defRPr>
            </a:lvl8pPr>
            <a:lvl9pPr marL="285750" indent="-285750" algn="ctr" rtl="0">
              <a:lnSpc>
                <a:spcPct val="100000"/>
              </a:lnSpc>
              <a:spcBef>
                <a:spcPts val="0"/>
              </a:spcBef>
              <a:spcAft>
                <a:spcPts val="0"/>
              </a:spcAft>
              <a:buClr>
                <a:schemeClr val="dk1"/>
              </a:buClr>
              <a:buSzPct val="100000"/>
              <a:buFont typeface="Wingdings"/>
              <a:buChar char="§"/>
              <a:defRPr sz="1800">
                <a:solidFill>
                  <a:schemeClr val="dk1"/>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1"/>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25"/>
        <p:cNvGrpSpPr/>
        <p:nvPr/>
      </p:nvGrpSpPr>
      <p:grpSpPr>
        <a:xfrm>
          <a:off x="0" y="0"/>
          <a:ext cx="0" cy="0"/>
          <a:chOff x="0" y="0"/>
          <a:chExt cx="0" cy="0"/>
        </a:xfrm>
      </p:grpSpPr>
      <p:sp>
        <p:nvSpPr>
          <p:cNvPr id="26" name="Shape 26"/>
          <p:cNvSpPr txBox="1">
            <a:spLocks noGrp="1"/>
          </p:cNvSpPr>
          <p:nvPr>
            <p:ph type="subTitle" idx="1"/>
          </p:nvPr>
        </p:nvSpPr>
        <p:spPr>
          <a:xfrm>
            <a:off x="685800" y="3786737"/>
            <a:ext cx="7772400" cy="1046400"/>
          </a:xfrm>
          <a:prstGeom prst="rect">
            <a:avLst/>
          </a:prstGeom>
          <a:noFill/>
          <a:ln>
            <a:noFill/>
          </a:ln>
        </p:spPr>
        <p:txBody>
          <a:bodyPr lIns="91425" tIns="91425" rIns="91425" bIns="91425" anchor="t" anchorCtr="0"/>
          <a:lstStyle>
            <a:lvl1pPr marL="0" indent="190500" algn="ctr" rtl="0">
              <a:lnSpc>
                <a:spcPct val="100000"/>
              </a:lnSpc>
              <a:spcBef>
                <a:spcPts val="0"/>
              </a:spcBef>
              <a:spcAft>
                <a:spcPts val="0"/>
              </a:spcAft>
              <a:buClr>
                <a:schemeClr val="lt2"/>
              </a:buClr>
              <a:buSzPct val="100000"/>
              <a:buFont typeface="Arial"/>
              <a:buNone/>
              <a:defRPr sz="3000" b="0" i="0" u="none" strike="noStrike" cap="none" baseline="0">
                <a:solidFill>
                  <a:schemeClr val="lt2"/>
                </a:solidFill>
                <a:latin typeface="Arial"/>
                <a:ea typeface="Arial"/>
                <a:cs typeface="Arial"/>
                <a:sym typeface="Arial"/>
              </a:defRPr>
            </a:lvl1pPr>
            <a:lvl2pPr marL="0" indent="190500" algn="ctr" rtl="0">
              <a:lnSpc>
                <a:spcPct val="100000"/>
              </a:lnSpc>
              <a:spcBef>
                <a:spcPts val="0"/>
              </a:spcBef>
              <a:spcAft>
                <a:spcPts val="0"/>
              </a:spcAft>
              <a:buClr>
                <a:schemeClr val="lt2"/>
              </a:buClr>
              <a:buSzPct val="100000"/>
              <a:buFont typeface="Arial"/>
              <a:buNone/>
              <a:defRPr sz="3000" b="0" i="0" u="none" strike="noStrike" cap="none" baseline="0">
                <a:solidFill>
                  <a:schemeClr val="lt2"/>
                </a:solidFill>
                <a:latin typeface="Arial"/>
                <a:ea typeface="Arial"/>
                <a:cs typeface="Arial"/>
                <a:sym typeface="Arial"/>
              </a:defRPr>
            </a:lvl2pPr>
            <a:lvl3pPr marL="0" indent="190500" algn="ctr" rtl="0">
              <a:lnSpc>
                <a:spcPct val="100000"/>
              </a:lnSpc>
              <a:spcBef>
                <a:spcPts val="0"/>
              </a:spcBef>
              <a:spcAft>
                <a:spcPts val="0"/>
              </a:spcAft>
              <a:buClr>
                <a:schemeClr val="lt2"/>
              </a:buClr>
              <a:buSzPct val="100000"/>
              <a:buFont typeface="Arial"/>
              <a:buNone/>
              <a:defRPr sz="3000" b="0" i="0" u="none" strike="noStrike" cap="none" baseline="0">
                <a:solidFill>
                  <a:schemeClr val="lt2"/>
                </a:solidFill>
                <a:latin typeface="Arial"/>
                <a:ea typeface="Arial"/>
                <a:cs typeface="Arial"/>
                <a:sym typeface="Arial"/>
              </a:defRPr>
            </a:lvl3pPr>
            <a:lvl4pPr marL="0" indent="190500" algn="ctr" rtl="0">
              <a:lnSpc>
                <a:spcPct val="100000"/>
              </a:lnSpc>
              <a:spcBef>
                <a:spcPts val="0"/>
              </a:spcBef>
              <a:spcAft>
                <a:spcPts val="0"/>
              </a:spcAft>
              <a:buClr>
                <a:schemeClr val="lt2"/>
              </a:buClr>
              <a:buSzPct val="100000"/>
              <a:buFont typeface="Arial"/>
              <a:buNone/>
              <a:defRPr sz="3000" b="0" i="0" u="none" strike="noStrike" cap="none" baseline="0">
                <a:solidFill>
                  <a:schemeClr val="lt2"/>
                </a:solidFill>
                <a:latin typeface="Arial"/>
                <a:ea typeface="Arial"/>
                <a:cs typeface="Arial"/>
                <a:sym typeface="Arial"/>
              </a:defRPr>
            </a:lvl4pPr>
            <a:lvl5pPr marL="0" indent="190500" algn="ctr" rtl="0">
              <a:lnSpc>
                <a:spcPct val="100000"/>
              </a:lnSpc>
              <a:spcBef>
                <a:spcPts val="0"/>
              </a:spcBef>
              <a:spcAft>
                <a:spcPts val="0"/>
              </a:spcAft>
              <a:buClr>
                <a:schemeClr val="lt2"/>
              </a:buClr>
              <a:buSzPct val="100000"/>
              <a:buFont typeface="Arial"/>
              <a:buNone/>
              <a:defRPr sz="3000" b="0" i="0" u="none" strike="noStrike" cap="none" baseline="0">
                <a:solidFill>
                  <a:schemeClr val="lt2"/>
                </a:solidFill>
                <a:latin typeface="Arial"/>
                <a:ea typeface="Arial"/>
                <a:cs typeface="Arial"/>
                <a:sym typeface="Arial"/>
              </a:defRPr>
            </a:lvl5pPr>
            <a:lvl6pPr marL="0" indent="190500" algn="ctr" rtl="0">
              <a:lnSpc>
                <a:spcPct val="100000"/>
              </a:lnSpc>
              <a:spcBef>
                <a:spcPts val="0"/>
              </a:spcBef>
              <a:spcAft>
                <a:spcPts val="0"/>
              </a:spcAft>
              <a:buClr>
                <a:schemeClr val="lt2"/>
              </a:buClr>
              <a:buSzPct val="100000"/>
              <a:buFont typeface="Arial"/>
              <a:buNone/>
              <a:defRPr sz="3000" b="0" i="0" u="none" strike="noStrike" cap="none" baseline="0">
                <a:solidFill>
                  <a:schemeClr val="lt2"/>
                </a:solidFill>
                <a:latin typeface="Arial"/>
                <a:ea typeface="Arial"/>
                <a:cs typeface="Arial"/>
                <a:sym typeface="Arial"/>
              </a:defRPr>
            </a:lvl6pPr>
            <a:lvl7pPr marL="0" indent="190500" algn="ctr" rtl="0">
              <a:lnSpc>
                <a:spcPct val="100000"/>
              </a:lnSpc>
              <a:spcBef>
                <a:spcPts val="0"/>
              </a:spcBef>
              <a:spcAft>
                <a:spcPts val="0"/>
              </a:spcAft>
              <a:buClr>
                <a:schemeClr val="lt2"/>
              </a:buClr>
              <a:buSzPct val="100000"/>
              <a:buFont typeface="Arial"/>
              <a:buNone/>
              <a:defRPr sz="3000" b="0" i="0" u="none" strike="noStrike" cap="none" baseline="0">
                <a:solidFill>
                  <a:schemeClr val="lt2"/>
                </a:solidFill>
                <a:latin typeface="Arial"/>
                <a:ea typeface="Arial"/>
                <a:cs typeface="Arial"/>
                <a:sym typeface="Arial"/>
              </a:defRPr>
            </a:lvl7pPr>
            <a:lvl8pPr marL="0" indent="190500" algn="ctr" rtl="0">
              <a:lnSpc>
                <a:spcPct val="100000"/>
              </a:lnSpc>
              <a:spcBef>
                <a:spcPts val="0"/>
              </a:spcBef>
              <a:spcAft>
                <a:spcPts val="0"/>
              </a:spcAft>
              <a:buClr>
                <a:schemeClr val="lt2"/>
              </a:buClr>
              <a:buSzPct val="100000"/>
              <a:buFont typeface="Arial"/>
              <a:buNone/>
              <a:defRPr sz="3000" b="0" i="0" u="none" strike="noStrike" cap="none" baseline="0">
                <a:solidFill>
                  <a:schemeClr val="lt2"/>
                </a:solidFill>
                <a:latin typeface="Arial"/>
                <a:ea typeface="Arial"/>
                <a:cs typeface="Arial"/>
                <a:sym typeface="Arial"/>
              </a:defRPr>
            </a:lvl8pPr>
            <a:lvl9pPr marL="0" indent="190500" algn="ctr" rtl="0">
              <a:lnSpc>
                <a:spcPct val="100000"/>
              </a:lnSpc>
              <a:spcBef>
                <a:spcPts val="0"/>
              </a:spcBef>
              <a:spcAft>
                <a:spcPts val="0"/>
              </a:spcAft>
              <a:buClr>
                <a:schemeClr val="lt2"/>
              </a:buClr>
              <a:buSzPct val="100000"/>
              <a:buFont typeface="Arial"/>
              <a:buNone/>
              <a:defRPr sz="3000" b="0" i="0" u="none" strike="noStrike" cap="none" baseline="0">
                <a:solidFill>
                  <a:schemeClr val="lt2"/>
                </a:solidFill>
                <a:latin typeface="Arial"/>
                <a:ea typeface="Arial"/>
                <a:cs typeface="Arial"/>
                <a:sym typeface="Arial"/>
              </a:defRPr>
            </a:lvl9pPr>
          </a:lstStyle>
          <a:p>
            <a:endParaRPr/>
          </a:p>
        </p:txBody>
      </p:sp>
      <p:sp>
        <p:nvSpPr>
          <p:cNvPr id="27" name="Shape 27"/>
          <p:cNvSpPr txBox="1">
            <a:spLocks noGrp="1"/>
          </p:cNvSpPr>
          <p:nvPr>
            <p:ph type="ctrTitle"/>
          </p:nvPr>
        </p:nvSpPr>
        <p:spPr>
          <a:xfrm>
            <a:off x="685800" y="2111123"/>
            <a:ext cx="7772400" cy="1546500"/>
          </a:xfrm>
          <a:prstGeom prst="rect">
            <a:avLst/>
          </a:prstGeom>
          <a:noFill/>
          <a:ln>
            <a:noFill/>
          </a:ln>
        </p:spPr>
        <p:txBody>
          <a:bodyPr lIns="91425" tIns="91425" rIns="91425" bIns="91425" anchor="b" anchorCtr="0"/>
          <a:lstStyle>
            <a:lvl1pPr marL="0" indent="304800" algn="ctr" rtl="0">
              <a:spcBef>
                <a:spcPts val="0"/>
              </a:spcBef>
              <a:buClr>
                <a:schemeClr val="lt1"/>
              </a:buClr>
              <a:buSzPct val="100000"/>
              <a:buFont typeface="Arial"/>
              <a:buNone/>
              <a:defRPr sz="4800" b="1" i="0" u="none" strike="noStrike" cap="none" baseline="0">
                <a:solidFill>
                  <a:schemeClr val="lt1"/>
                </a:solidFill>
                <a:latin typeface="Arial"/>
                <a:ea typeface="Arial"/>
                <a:cs typeface="Arial"/>
                <a:sym typeface="Arial"/>
              </a:defRPr>
            </a:lvl1pPr>
            <a:lvl2pPr marL="0" indent="304800" algn="ctr" rtl="0">
              <a:spcBef>
                <a:spcPts val="0"/>
              </a:spcBef>
              <a:buClr>
                <a:schemeClr val="lt1"/>
              </a:buClr>
              <a:buSzPct val="100000"/>
              <a:buFont typeface="Arial"/>
              <a:buNone/>
              <a:defRPr sz="4800" b="1" i="0" u="none" strike="noStrike" cap="none" baseline="0">
                <a:solidFill>
                  <a:schemeClr val="lt1"/>
                </a:solidFill>
                <a:latin typeface="Arial"/>
                <a:ea typeface="Arial"/>
                <a:cs typeface="Arial"/>
                <a:sym typeface="Arial"/>
              </a:defRPr>
            </a:lvl2pPr>
            <a:lvl3pPr marL="0" indent="304800" algn="ctr" rtl="0">
              <a:spcBef>
                <a:spcPts val="0"/>
              </a:spcBef>
              <a:buClr>
                <a:schemeClr val="lt1"/>
              </a:buClr>
              <a:buSzPct val="100000"/>
              <a:buFont typeface="Arial"/>
              <a:buNone/>
              <a:defRPr sz="4800" b="1" i="0" u="none" strike="noStrike" cap="none" baseline="0">
                <a:solidFill>
                  <a:schemeClr val="lt1"/>
                </a:solidFill>
                <a:latin typeface="Arial"/>
                <a:ea typeface="Arial"/>
                <a:cs typeface="Arial"/>
                <a:sym typeface="Arial"/>
              </a:defRPr>
            </a:lvl3pPr>
            <a:lvl4pPr marL="0" indent="304800" algn="ctr" rtl="0">
              <a:spcBef>
                <a:spcPts val="0"/>
              </a:spcBef>
              <a:buClr>
                <a:schemeClr val="lt1"/>
              </a:buClr>
              <a:buSzPct val="100000"/>
              <a:buFont typeface="Arial"/>
              <a:buNone/>
              <a:defRPr sz="4800" b="1" i="0" u="none" strike="noStrike" cap="none" baseline="0">
                <a:solidFill>
                  <a:schemeClr val="lt1"/>
                </a:solidFill>
                <a:latin typeface="Arial"/>
                <a:ea typeface="Arial"/>
                <a:cs typeface="Arial"/>
                <a:sym typeface="Arial"/>
              </a:defRPr>
            </a:lvl4pPr>
            <a:lvl5pPr marL="0" indent="304800" algn="ctr" rtl="0">
              <a:spcBef>
                <a:spcPts val="0"/>
              </a:spcBef>
              <a:buClr>
                <a:schemeClr val="lt1"/>
              </a:buClr>
              <a:buSzPct val="100000"/>
              <a:buFont typeface="Arial"/>
              <a:buNone/>
              <a:defRPr sz="4800" b="1" i="0" u="none" strike="noStrike" cap="none" baseline="0">
                <a:solidFill>
                  <a:schemeClr val="lt1"/>
                </a:solidFill>
                <a:latin typeface="Arial"/>
                <a:ea typeface="Arial"/>
                <a:cs typeface="Arial"/>
                <a:sym typeface="Arial"/>
              </a:defRPr>
            </a:lvl5pPr>
            <a:lvl6pPr marL="0" indent="304800" algn="ctr" rtl="0">
              <a:spcBef>
                <a:spcPts val="0"/>
              </a:spcBef>
              <a:buClr>
                <a:schemeClr val="lt1"/>
              </a:buClr>
              <a:buSzPct val="100000"/>
              <a:buFont typeface="Arial"/>
              <a:buNone/>
              <a:defRPr sz="4800" b="1" i="0" u="none" strike="noStrike" cap="none" baseline="0">
                <a:solidFill>
                  <a:schemeClr val="lt1"/>
                </a:solidFill>
                <a:latin typeface="Arial"/>
                <a:ea typeface="Arial"/>
                <a:cs typeface="Arial"/>
                <a:sym typeface="Arial"/>
              </a:defRPr>
            </a:lvl6pPr>
            <a:lvl7pPr marL="0" indent="304800" algn="ctr" rtl="0">
              <a:spcBef>
                <a:spcPts val="0"/>
              </a:spcBef>
              <a:buClr>
                <a:schemeClr val="lt1"/>
              </a:buClr>
              <a:buSzPct val="100000"/>
              <a:buFont typeface="Arial"/>
              <a:buNone/>
              <a:defRPr sz="4800" b="1" i="0" u="none" strike="noStrike" cap="none" baseline="0">
                <a:solidFill>
                  <a:schemeClr val="lt1"/>
                </a:solidFill>
                <a:latin typeface="Arial"/>
                <a:ea typeface="Arial"/>
                <a:cs typeface="Arial"/>
                <a:sym typeface="Arial"/>
              </a:defRPr>
            </a:lvl7pPr>
            <a:lvl8pPr marL="0" indent="304800" algn="ctr" rtl="0">
              <a:spcBef>
                <a:spcPts val="0"/>
              </a:spcBef>
              <a:buClr>
                <a:schemeClr val="lt1"/>
              </a:buClr>
              <a:buSzPct val="100000"/>
              <a:buFont typeface="Arial"/>
              <a:buNone/>
              <a:defRPr sz="4800" b="1" i="0" u="none" strike="noStrike" cap="none" baseline="0">
                <a:solidFill>
                  <a:schemeClr val="lt1"/>
                </a:solidFill>
                <a:latin typeface="Arial"/>
                <a:ea typeface="Arial"/>
                <a:cs typeface="Arial"/>
                <a:sym typeface="Arial"/>
              </a:defRPr>
            </a:lvl8pPr>
            <a:lvl9pPr marL="0" indent="304800" algn="ctr" rtl="0">
              <a:spcBef>
                <a:spcPts val="0"/>
              </a:spcBef>
              <a:buClr>
                <a:schemeClr val="lt1"/>
              </a:buClr>
              <a:buSzPct val="100000"/>
              <a:buFont typeface="Arial"/>
              <a:buNone/>
              <a:defRPr sz="4800" b="1" i="0" u="none" strike="noStrike" cap="none" baseline="0">
                <a:solidFill>
                  <a:schemeClr val="lt1"/>
                </a:solidFill>
                <a:latin typeface="Arial"/>
                <a:ea typeface="Arial"/>
                <a:cs typeface="Arial"/>
                <a:sym typeface="Aria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x" type="tx">
  <p:cSld name="tx">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457200" y="274637"/>
            <a:ext cx="8229600" cy="1143000"/>
          </a:xfrm>
          <a:prstGeom prst="rect">
            <a:avLst/>
          </a:prstGeom>
          <a:noFill/>
          <a:ln>
            <a:noFill/>
          </a:ln>
        </p:spPr>
        <p:txBody>
          <a:bodyPr lIns="91425" tIns="91425" rIns="91425" bIns="91425" anchor="b" anchorCtr="0"/>
          <a:lstStyle>
            <a:lvl1pPr algn="l" rtl="0">
              <a:spcBef>
                <a:spcPts val="0"/>
              </a:spcBef>
              <a:buSzPct val="100000"/>
              <a:buFont typeface="Arial"/>
              <a:buNone/>
              <a:defRPr sz="3600" b="1">
                <a:solidFill>
                  <a:schemeClr val="lt1"/>
                </a:solidFill>
                <a:latin typeface="Arial"/>
                <a:ea typeface="Arial"/>
                <a:cs typeface="Arial"/>
                <a:sym typeface="Arial"/>
              </a:defRPr>
            </a:lvl1pPr>
            <a:lvl2pPr algn="l" rtl="0">
              <a:spcBef>
                <a:spcPts val="0"/>
              </a:spcBef>
              <a:buSzPct val="100000"/>
              <a:buFont typeface="Arial"/>
              <a:buNone/>
              <a:defRPr sz="3600" b="1">
                <a:solidFill>
                  <a:schemeClr val="lt1"/>
                </a:solidFill>
                <a:latin typeface="Arial"/>
                <a:ea typeface="Arial"/>
                <a:cs typeface="Arial"/>
                <a:sym typeface="Arial"/>
              </a:defRPr>
            </a:lvl2pPr>
            <a:lvl3pPr algn="l" rtl="0">
              <a:spcBef>
                <a:spcPts val="0"/>
              </a:spcBef>
              <a:buSzPct val="100000"/>
              <a:buFont typeface="Arial"/>
              <a:buNone/>
              <a:defRPr sz="3600" b="1">
                <a:solidFill>
                  <a:schemeClr val="lt1"/>
                </a:solidFill>
                <a:latin typeface="Arial"/>
                <a:ea typeface="Arial"/>
                <a:cs typeface="Arial"/>
                <a:sym typeface="Arial"/>
              </a:defRPr>
            </a:lvl3pPr>
            <a:lvl4pPr algn="l" rtl="0">
              <a:spcBef>
                <a:spcPts val="0"/>
              </a:spcBef>
              <a:buSzPct val="100000"/>
              <a:buFont typeface="Arial"/>
              <a:buNone/>
              <a:defRPr sz="3600" b="1">
                <a:solidFill>
                  <a:schemeClr val="lt1"/>
                </a:solidFill>
                <a:latin typeface="Arial"/>
                <a:ea typeface="Arial"/>
                <a:cs typeface="Arial"/>
                <a:sym typeface="Arial"/>
              </a:defRPr>
            </a:lvl4pPr>
            <a:lvl5pPr algn="l" rtl="0">
              <a:spcBef>
                <a:spcPts val="0"/>
              </a:spcBef>
              <a:buSzPct val="100000"/>
              <a:buFont typeface="Arial"/>
              <a:buNone/>
              <a:defRPr sz="3600" b="1">
                <a:solidFill>
                  <a:schemeClr val="lt1"/>
                </a:solidFill>
                <a:latin typeface="Arial"/>
                <a:ea typeface="Arial"/>
                <a:cs typeface="Arial"/>
                <a:sym typeface="Arial"/>
              </a:defRPr>
            </a:lvl5pPr>
            <a:lvl6pPr algn="l" rtl="0">
              <a:spcBef>
                <a:spcPts val="0"/>
              </a:spcBef>
              <a:buSzPct val="100000"/>
              <a:buFont typeface="Arial"/>
              <a:buNone/>
              <a:defRPr sz="3600" b="1">
                <a:solidFill>
                  <a:schemeClr val="lt1"/>
                </a:solidFill>
                <a:latin typeface="Arial"/>
                <a:ea typeface="Arial"/>
                <a:cs typeface="Arial"/>
                <a:sym typeface="Arial"/>
              </a:defRPr>
            </a:lvl6pPr>
            <a:lvl7pPr algn="l" rtl="0">
              <a:spcBef>
                <a:spcPts val="0"/>
              </a:spcBef>
              <a:buSzPct val="100000"/>
              <a:buFont typeface="Arial"/>
              <a:buNone/>
              <a:defRPr sz="3600" b="1">
                <a:solidFill>
                  <a:schemeClr val="lt1"/>
                </a:solidFill>
                <a:latin typeface="Arial"/>
                <a:ea typeface="Arial"/>
                <a:cs typeface="Arial"/>
                <a:sym typeface="Arial"/>
              </a:defRPr>
            </a:lvl7pPr>
            <a:lvl8pPr algn="l" rtl="0">
              <a:spcBef>
                <a:spcPts val="0"/>
              </a:spcBef>
              <a:buSzPct val="100000"/>
              <a:buFont typeface="Arial"/>
              <a:buNone/>
              <a:defRPr sz="3600" b="1">
                <a:solidFill>
                  <a:schemeClr val="lt1"/>
                </a:solidFill>
                <a:latin typeface="Arial"/>
                <a:ea typeface="Arial"/>
                <a:cs typeface="Arial"/>
                <a:sym typeface="Arial"/>
              </a:defRPr>
            </a:lvl8pPr>
            <a:lvl9pPr algn="l" rtl="0">
              <a:spcBef>
                <a:spcPts val="0"/>
              </a:spcBef>
              <a:buSzPct val="100000"/>
              <a:buFont typeface="Arial"/>
              <a:buNone/>
              <a:defRPr sz="3600" b="1">
                <a:solidFill>
                  <a:schemeClr val="lt1"/>
                </a:solidFill>
                <a:latin typeface="Arial"/>
                <a:ea typeface="Arial"/>
                <a:cs typeface="Arial"/>
                <a:sym typeface="Arial"/>
              </a:defRPr>
            </a:lvl9pPr>
          </a:lstStyle>
          <a:p>
            <a:endParaRPr/>
          </a:p>
        </p:txBody>
      </p:sp>
      <p:sp>
        <p:nvSpPr>
          <p:cNvPr id="30" name="Shape 30"/>
          <p:cNvSpPr txBox="1">
            <a:spLocks noGrp="1"/>
          </p:cNvSpPr>
          <p:nvPr>
            <p:ph type="body" idx="1"/>
          </p:nvPr>
        </p:nvSpPr>
        <p:spPr>
          <a:xfrm>
            <a:off x="457200" y="1600200"/>
            <a:ext cx="8229600" cy="4967700"/>
          </a:xfrm>
          <a:prstGeom prst="rect">
            <a:avLst/>
          </a:prstGeom>
          <a:noFill/>
          <a:ln>
            <a:noFill/>
          </a:ln>
        </p:spPr>
        <p:txBody>
          <a:bodyPr lIns="91425" tIns="91425" rIns="91425" bIns="91425" anchor="t" anchorCtr="0"/>
          <a:lstStyle>
            <a:lvl1pPr rtl="0">
              <a:defRPr/>
            </a:lvl1pPr>
            <a:lvl2pPr rtl="0">
              <a:defRPr/>
            </a:lvl2pPr>
            <a:lvl3pPr rtl="0">
              <a:defRPr/>
            </a:lvl3pPr>
            <a:lvl4pPr rtl="0">
              <a:defRPr/>
            </a:lvl4pPr>
            <a:lvl5pPr rtl="0">
              <a:defRPr sz="1800"/>
            </a:lvl5pPr>
            <a:lvl6pPr rtl="0">
              <a:defRPr sz="1800"/>
            </a:lvl6pPr>
            <a:lvl7pPr rtl="0">
              <a:defRPr sz="1800"/>
            </a:lvl7pPr>
            <a:lvl8pPr rtl="0">
              <a:defRPr sz="1800"/>
            </a:lvl8pPr>
            <a:lvl9pPr rtl="0">
              <a:defRPr sz="18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woColTx" type="twoColTx">
  <p:cSld name="twoColTx">
    <p:spTree>
      <p:nvGrpSpPr>
        <p:cNvPr id="1" name="Shape 31"/>
        <p:cNvGrpSpPr/>
        <p:nvPr/>
      </p:nvGrpSpPr>
      <p:grpSpPr>
        <a:xfrm>
          <a:off x="0" y="0"/>
          <a:ext cx="0" cy="0"/>
          <a:chOff x="0" y="0"/>
          <a:chExt cx="0" cy="0"/>
        </a:xfrm>
      </p:grpSpPr>
      <p:sp>
        <p:nvSpPr>
          <p:cNvPr id="32" name="Shape 32"/>
          <p:cNvSpPr txBox="1">
            <a:spLocks noGrp="1"/>
          </p:cNvSpPr>
          <p:nvPr>
            <p:ph type="title"/>
          </p:nvPr>
        </p:nvSpPr>
        <p:spPr>
          <a:xfrm>
            <a:off x="457200" y="274637"/>
            <a:ext cx="8229600" cy="1143000"/>
          </a:xfrm>
          <a:prstGeom prst="rect">
            <a:avLst/>
          </a:prstGeom>
          <a:noFill/>
          <a:ln>
            <a:noFill/>
          </a:ln>
        </p:spPr>
        <p:txBody>
          <a:bodyPr lIns="91425" tIns="91425" rIns="91425" bIns="91425" anchor="b" anchorCtr="0"/>
          <a:lstStyle>
            <a:lvl1pPr algn="l" rtl="0">
              <a:spcBef>
                <a:spcPts val="0"/>
              </a:spcBef>
              <a:buSzPct val="100000"/>
              <a:buFont typeface="Arial"/>
              <a:buNone/>
              <a:defRPr sz="3600" b="1">
                <a:solidFill>
                  <a:schemeClr val="lt1"/>
                </a:solidFill>
                <a:latin typeface="Arial"/>
                <a:ea typeface="Arial"/>
                <a:cs typeface="Arial"/>
                <a:sym typeface="Arial"/>
              </a:defRPr>
            </a:lvl1pPr>
            <a:lvl2pPr algn="l" rtl="0">
              <a:spcBef>
                <a:spcPts val="0"/>
              </a:spcBef>
              <a:buSzPct val="100000"/>
              <a:buFont typeface="Arial"/>
              <a:buNone/>
              <a:defRPr sz="3600" b="1">
                <a:solidFill>
                  <a:schemeClr val="lt1"/>
                </a:solidFill>
                <a:latin typeface="Arial"/>
                <a:ea typeface="Arial"/>
                <a:cs typeface="Arial"/>
                <a:sym typeface="Arial"/>
              </a:defRPr>
            </a:lvl2pPr>
            <a:lvl3pPr algn="l" rtl="0">
              <a:spcBef>
                <a:spcPts val="0"/>
              </a:spcBef>
              <a:buSzPct val="100000"/>
              <a:buFont typeface="Arial"/>
              <a:buNone/>
              <a:defRPr sz="3600" b="1">
                <a:solidFill>
                  <a:schemeClr val="lt1"/>
                </a:solidFill>
                <a:latin typeface="Arial"/>
                <a:ea typeface="Arial"/>
                <a:cs typeface="Arial"/>
                <a:sym typeface="Arial"/>
              </a:defRPr>
            </a:lvl3pPr>
            <a:lvl4pPr algn="l" rtl="0">
              <a:spcBef>
                <a:spcPts val="0"/>
              </a:spcBef>
              <a:buSzPct val="100000"/>
              <a:buFont typeface="Arial"/>
              <a:buNone/>
              <a:defRPr sz="3600" b="1">
                <a:solidFill>
                  <a:schemeClr val="lt1"/>
                </a:solidFill>
                <a:latin typeface="Arial"/>
                <a:ea typeface="Arial"/>
                <a:cs typeface="Arial"/>
                <a:sym typeface="Arial"/>
              </a:defRPr>
            </a:lvl4pPr>
            <a:lvl5pPr algn="l" rtl="0">
              <a:spcBef>
                <a:spcPts val="0"/>
              </a:spcBef>
              <a:buSzPct val="100000"/>
              <a:buFont typeface="Arial"/>
              <a:buNone/>
              <a:defRPr sz="3600" b="1">
                <a:solidFill>
                  <a:schemeClr val="lt1"/>
                </a:solidFill>
                <a:latin typeface="Arial"/>
                <a:ea typeface="Arial"/>
                <a:cs typeface="Arial"/>
                <a:sym typeface="Arial"/>
              </a:defRPr>
            </a:lvl5pPr>
            <a:lvl6pPr algn="l" rtl="0">
              <a:spcBef>
                <a:spcPts val="0"/>
              </a:spcBef>
              <a:buSzPct val="100000"/>
              <a:buFont typeface="Arial"/>
              <a:buNone/>
              <a:defRPr sz="3600" b="1">
                <a:solidFill>
                  <a:schemeClr val="lt1"/>
                </a:solidFill>
                <a:latin typeface="Arial"/>
                <a:ea typeface="Arial"/>
                <a:cs typeface="Arial"/>
                <a:sym typeface="Arial"/>
              </a:defRPr>
            </a:lvl6pPr>
            <a:lvl7pPr algn="l" rtl="0">
              <a:spcBef>
                <a:spcPts val="0"/>
              </a:spcBef>
              <a:buSzPct val="100000"/>
              <a:buFont typeface="Arial"/>
              <a:buNone/>
              <a:defRPr sz="3600" b="1">
                <a:solidFill>
                  <a:schemeClr val="lt1"/>
                </a:solidFill>
                <a:latin typeface="Arial"/>
                <a:ea typeface="Arial"/>
                <a:cs typeface="Arial"/>
                <a:sym typeface="Arial"/>
              </a:defRPr>
            </a:lvl7pPr>
            <a:lvl8pPr algn="l" rtl="0">
              <a:spcBef>
                <a:spcPts val="0"/>
              </a:spcBef>
              <a:buSzPct val="100000"/>
              <a:buFont typeface="Arial"/>
              <a:buNone/>
              <a:defRPr sz="3600" b="1">
                <a:solidFill>
                  <a:schemeClr val="lt1"/>
                </a:solidFill>
                <a:latin typeface="Arial"/>
                <a:ea typeface="Arial"/>
                <a:cs typeface="Arial"/>
                <a:sym typeface="Arial"/>
              </a:defRPr>
            </a:lvl8pPr>
            <a:lvl9pPr algn="l" rtl="0">
              <a:spcBef>
                <a:spcPts val="0"/>
              </a:spcBef>
              <a:buSzPct val="100000"/>
              <a:buFont typeface="Arial"/>
              <a:buNone/>
              <a:defRPr sz="3600" b="1">
                <a:solidFill>
                  <a:schemeClr val="lt1"/>
                </a:solidFill>
                <a:latin typeface="Arial"/>
                <a:ea typeface="Arial"/>
                <a:cs typeface="Arial"/>
                <a:sym typeface="Arial"/>
              </a:defRPr>
            </a:lvl9pPr>
          </a:lstStyle>
          <a:p>
            <a:endParaRPr/>
          </a:p>
        </p:txBody>
      </p:sp>
      <p:sp>
        <p:nvSpPr>
          <p:cNvPr id="33" name="Shape 33"/>
          <p:cNvSpPr txBox="1">
            <a:spLocks noGrp="1"/>
          </p:cNvSpPr>
          <p:nvPr>
            <p:ph type="body" idx="1"/>
          </p:nvPr>
        </p:nvSpPr>
        <p:spPr>
          <a:xfrm>
            <a:off x="457200" y="1600200"/>
            <a:ext cx="3994500" cy="4967700"/>
          </a:xfrm>
          <a:prstGeom prst="rect">
            <a:avLst/>
          </a:prstGeom>
          <a:noFill/>
          <a:ln>
            <a:noFill/>
          </a:ln>
        </p:spPr>
        <p:txBody>
          <a:bodyPr lIns="91425" tIns="91425" rIns="91425" bIns="91425" anchor="t" anchorCtr="0"/>
          <a:lstStyle>
            <a:lvl1pPr rtl="0">
              <a:defRPr/>
            </a:lvl1pPr>
            <a:lvl2pPr rtl="0">
              <a:defRPr/>
            </a:lvl2pPr>
            <a:lvl3pPr rtl="0">
              <a:defRPr/>
            </a:lvl3pPr>
            <a:lvl4pPr rtl="0">
              <a:defRPr/>
            </a:lvl4pPr>
            <a:lvl5pPr rtl="0">
              <a:defRPr sz="1800"/>
            </a:lvl5pPr>
            <a:lvl6pPr rtl="0">
              <a:defRPr sz="1800"/>
            </a:lvl6pPr>
            <a:lvl7pPr rtl="0">
              <a:defRPr sz="1800"/>
            </a:lvl7pPr>
            <a:lvl8pPr rtl="0">
              <a:defRPr sz="1800"/>
            </a:lvl8pPr>
            <a:lvl9pPr rtl="0">
              <a:defRPr sz="1800"/>
            </a:lvl9pPr>
          </a:lstStyle>
          <a:p>
            <a:endParaRPr/>
          </a:p>
        </p:txBody>
      </p:sp>
      <p:sp>
        <p:nvSpPr>
          <p:cNvPr id="34" name="Shape 34"/>
          <p:cNvSpPr txBox="1">
            <a:spLocks noGrp="1"/>
          </p:cNvSpPr>
          <p:nvPr>
            <p:ph type="body" idx="2"/>
          </p:nvPr>
        </p:nvSpPr>
        <p:spPr>
          <a:xfrm>
            <a:off x="4692273" y="1600200"/>
            <a:ext cx="3994500" cy="4967700"/>
          </a:xfrm>
          <a:prstGeom prst="rect">
            <a:avLst/>
          </a:prstGeom>
          <a:noFill/>
          <a:ln>
            <a:noFill/>
          </a:ln>
        </p:spPr>
        <p:txBody>
          <a:bodyPr lIns="91425" tIns="91425" rIns="91425" bIns="91425" anchor="t" anchorCtr="0"/>
          <a:lstStyle>
            <a:lvl1pPr rtl="0">
              <a:defRPr/>
            </a:lvl1pPr>
            <a:lvl2pPr rtl="0">
              <a:defRPr/>
            </a:lvl2pPr>
            <a:lvl3pPr rtl="0">
              <a:defRPr/>
            </a:lvl3pPr>
            <a:lvl4pPr rtl="0">
              <a:defRPr/>
            </a:lvl4pPr>
            <a:lvl5pPr rtl="0">
              <a:defRPr sz="1800"/>
            </a:lvl5pPr>
            <a:lvl6pPr rtl="0">
              <a:defRPr sz="1800"/>
            </a:lvl6pPr>
            <a:lvl7pPr rtl="0">
              <a:defRPr sz="1800"/>
            </a:lvl7pPr>
            <a:lvl8pPr rtl="0">
              <a:defRPr sz="1800"/>
            </a:lvl8pPr>
            <a:lvl9pPr rtl="0">
              <a:defRPr sz="18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9.xml"/><Relationship Id="rId7" Type="http://schemas.openxmlformats.org/officeDocument/2006/relationships/theme" Target="../theme/theme2.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slideLayout" Target="../slideLayouts/slideLayout12.xml"/><Relationship Id="rId5" Type="http://schemas.openxmlformats.org/officeDocument/2006/relationships/slideLayout" Target="../slideLayouts/slideLayout11.xml"/><Relationship Id="rId4" Type="http://schemas.openxmlformats.org/officeDocument/2006/relationships/slideLayout" Target="../slideLayouts/slideLayout10.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5.xml"/><Relationship Id="rId7" Type="http://schemas.openxmlformats.org/officeDocument/2006/relationships/theme" Target="../theme/theme3.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5" Type="http://schemas.openxmlformats.org/officeDocument/2006/relationships/slideLayout" Target="../slideLayouts/slideLayout17.xml"/><Relationship Id="rId4"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chemeClr val="lt1"/>
            </a:gs>
            <a:gs pos="30000">
              <a:schemeClr val="lt1"/>
            </a:gs>
            <a:gs pos="100000">
              <a:schemeClr val="lt2"/>
            </a:gs>
          </a:gsLst>
          <a:path path="circle">
            <a:fillToRect l="50000" t="50000" r="50000" b="50000"/>
          </a:path>
          <a:tileRect/>
        </a:gradFill>
        <a:effectLst/>
      </p:bgPr>
    </p:bg>
    <p:spTree>
      <p:nvGrpSpPr>
        <p:cNvPr id="1" name="Shape 4"/>
        <p:cNvGrpSpPr/>
        <p:nvPr/>
      </p:nvGrpSpPr>
      <p:grpSpPr>
        <a:xfrm>
          <a:off x="0" y="0"/>
          <a:ext cx="0" cy="0"/>
          <a:chOff x="0" y="0"/>
          <a:chExt cx="0" cy="0"/>
        </a:xfrm>
      </p:grpSpPr>
      <p:sp>
        <p:nvSpPr>
          <p:cNvPr id="5" name="Shape 5"/>
          <p:cNvSpPr txBox="1">
            <a:spLocks noGrp="1"/>
          </p:cNvSpPr>
          <p:nvPr>
            <p:ph type="title"/>
          </p:nvPr>
        </p:nvSpPr>
        <p:spPr>
          <a:xfrm>
            <a:off x="457200" y="274637"/>
            <a:ext cx="8229600" cy="1143000"/>
          </a:xfrm>
          <a:prstGeom prst="rect">
            <a:avLst/>
          </a:prstGeom>
          <a:noFill/>
          <a:ln>
            <a:noFill/>
          </a:ln>
        </p:spPr>
        <p:txBody>
          <a:bodyPr lIns="91425" tIns="91425" rIns="91425" bIns="91425" anchor="b" anchorCtr="0"/>
          <a:lstStyle>
            <a:lvl1pPr marL="0" indent="228600" algn="l" rtl="0">
              <a:spcBef>
                <a:spcPts val="0"/>
              </a:spcBef>
              <a:buClr>
                <a:schemeClr val="dk1"/>
              </a:buClr>
              <a:buSzPct val="100000"/>
              <a:buFont typeface="Arial"/>
              <a:buNone/>
              <a:defRPr sz="3600" b="1" i="0" u="none" strike="noStrike" cap="none" baseline="0">
                <a:solidFill>
                  <a:schemeClr val="dk1"/>
                </a:solidFill>
                <a:latin typeface="Arial"/>
                <a:ea typeface="Arial"/>
                <a:cs typeface="Arial"/>
                <a:sym typeface="Arial"/>
              </a:defRPr>
            </a:lvl1pPr>
            <a:lvl2pPr marL="0" indent="228600" algn="l" rtl="0">
              <a:spcBef>
                <a:spcPts val="0"/>
              </a:spcBef>
              <a:buClr>
                <a:schemeClr val="dk1"/>
              </a:buClr>
              <a:buSzPct val="100000"/>
              <a:buFont typeface="Arial"/>
              <a:buNone/>
              <a:defRPr sz="3600" b="1" i="0" u="none" strike="noStrike" cap="none" baseline="0">
                <a:solidFill>
                  <a:schemeClr val="dk1"/>
                </a:solidFill>
                <a:latin typeface="Arial"/>
                <a:ea typeface="Arial"/>
                <a:cs typeface="Arial"/>
                <a:sym typeface="Arial"/>
              </a:defRPr>
            </a:lvl2pPr>
            <a:lvl3pPr marL="0" indent="228600" algn="l" rtl="0">
              <a:spcBef>
                <a:spcPts val="0"/>
              </a:spcBef>
              <a:buClr>
                <a:schemeClr val="dk1"/>
              </a:buClr>
              <a:buSzPct val="100000"/>
              <a:buFont typeface="Arial"/>
              <a:buNone/>
              <a:defRPr sz="3600" b="1" i="0" u="none" strike="noStrike" cap="none" baseline="0">
                <a:solidFill>
                  <a:schemeClr val="dk1"/>
                </a:solidFill>
                <a:latin typeface="Arial"/>
                <a:ea typeface="Arial"/>
                <a:cs typeface="Arial"/>
                <a:sym typeface="Arial"/>
              </a:defRPr>
            </a:lvl3pPr>
            <a:lvl4pPr marL="0" indent="228600" algn="l" rtl="0">
              <a:spcBef>
                <a:spcPts val="0"/>
              </a:spcBef>
              <a:buClr>
                <a:schemeClr val="dk1"/>
              </a:buClr>
              <a:buSzPct val="100000"/>
              <a:buFont typeface="Arial"/>
              <a:buNone/>
              <a:defRPr sz="3600" b="1" i="0" u="none" strike="noStrike" cap="none" baseline="0">
                <a:solidFill>
                  <a:schemeClr val="dk1"/>
                </a:solidFill>
                <a:latin typeface="Arial"/>
                <a:ea typeface="Arial"/>
                <a:cs typeface="Arial"/>
                <a:sym typeface="Arial"/>
              </a:defRPr>
            </a:lvl4pPr>
            <a:lvl5pPr marL="0" indent="228600" algn="l" rtl="0">
              <a:spcBef>
                <a:spcPts val="0"/>
              </a:spcBef>
              <a:buClr>
                <a:schemeClr val="dk1"/>
              </a:buClr>
              <a:buSzPct val="100000"/>
              <a:buFont typeface="Arial"/>
              <a:buNone/>
              <a:defRPr sz="3600" b="1" i="0" u="none" strike="noStrike" cap="none" baseline="0">
                <a:solidFill>
                  <a:schemeClr val="dk1"/>
                </a:solidFill>
                <a:latin typeface="Arial"/>
                <a:ea typeface="Arial"/>
                <a:cs typeface="Arial"/>
                <a:sym typeface="Arial"/>
              </a:defRPr>
            </a:lvl5pPr>
            <a:lvl6pPr marL="0" indent="228600" algn="l" rtl="0">
              <a:spcBef>
                <a:spcPts val="0"/>
              </a:spcBef>
              <a:buClr>
                <a:schemeClr val="dk1"/>
              </a:buClr>
              <a:buSzPct val="100000"/>
              <a:buFont typeface="Arial"/>
              <a:buNone/>
              <a:defRPr sz="3600" b="1" i="0" u="none" strike="noStrike" cap="none" baseline="0">
                <a:solidFill>
                  <a:schemeClr val="dk1"/>
                </a:solidFill>
                <a:latin typeface="Arial"/>
                <a:ea typeface="Arial"/>
                <a:cs typeface="Arial"/>
                <a:sym typeface="Arial"/>
              </a:defRPr>
            </a:lvl6pPr>
            <a:lvl7pPr marL="0" indent="228600" algn="l" rtl="0">
              <a:spcBef>
                <a:spcPts val="0"/>
              </a:spcBef>
              <a:buClr>
                <a:schemeClr val="dk1"/>
              </a:buClr>
              <a:buSzPct val="100000"/>
              <a:buFont typeface="Arial"/>
              <a:buNone/>
              <a:defRPr sz="3600" b="1" i="0" u="none" strike="noStrike" cap="none" baseline="0">
                <a:solidFill>
                  <a:schemeClr val="dk1"/>
                </a:solidFill>
                <a:latin typeface="Arial"/>
                <a:ea typeface="Arial"/>
                <a:cs typeface="Arial"/>
                <a:sym typeface="Arial"/>
              </a:defRPr>
            </a:lvl7pPr>
            <a:lvl8pPr marL="0" indent="228600" algn="l" rtl="0">
              <a:spcBef>
                <a:spcPts val="0"/>
              </a:spcBef>
              <a:buClr>
                <a:schemeClr val="dk1"/>
              </a:buClr>
              <a:buSzPct val="100000"/>
              <a:buFont typeface="Arial"/>
              <a:buNone/>
              <a:defRPr sz="3600" b="1" i="0" u="none" strike="noStrike" cap="none" baseline="0">
                <a:solidFill>
                  <a:schemeClr val="dk1"/>
                </a:solidFill>
                <a:latin typeface="Arial"/>
                <a:ea typeface="Arial"/>
                <a:cs typeface="Arial"/>
                <a:sym typeface="Arial"/>
              </a:defRPr>
            </a:lvl8pPr>
            <a:lvl9pPr marL="0" indent="228600" algn="l" rtl="0">
              <a:spcBef>
                <a:spcPts val="0"/>
              </a:spcBef>
              <a:buClr>
                <a:schemeClr val="dk1"/>
              </a:buClr>
              <a:buSzPct val="100000"/>
              <a:buFont typeface="Arial"/>
              <a:buNone/>
              <a:defRPr sz="3600" b="1" i="0" u="none" strike="noStrike" cap="none" baseline="0">
                <a:solidFill>
                  <a:schemeClr val="dk1"/>
                </a:solidFill>
                <a:latin typeface="Arial"/>
                <a:ea typeface="Arial"/>
                <a:cs typeface="Arial"/>
                <a:sym typeface="Arial"/>
              </a:defRPr>
            </a:lvl9pPr>
          </a:lstStyle>
          <a:p>
            <a:endParaRPr/>
          </a:p>
        </p:txBody>
      </p:sp>
      <p:sp>
        <p:nvSpPr>
          <p:cNvPr id="6" name="Shape 6"/>
          <p:cNvSpPr txBox="1">
            <a:spLocks noGrp="1"/>
          </p:cNvSpPr>
          <p:nvPr>
            <p:ph type="body" idx="1"/>
          </p:nvPr>
        </p:nvSpPr>
        <p:spPr>
          <a:xfrm>
            <a:off x="457200" y="1600200"/>
            <a:ext cx="8229600" cy="4967700"/>
          </a:xfrm>
          <a:prstGeom prst="rect">
            <a:avLst/>
          </a:prstGeom>
          <a:noFill/>
          <a:ln>
            <a:noFill/>
          </a:ln>
        </p:spPr>
        <p:txBody>
          <a:bodyPr lIns="91425" tIns="91425" rIns="91425" bIns="91425" anchor="t" anchorCtr="0"/>
          <a:lstStyle>
            <a:lvl1pPr marL="342900" indent="-342900" algn="l" rtl="0">
              <a:spcBef>
                <a:spcPts val="600"/>
              </a:spcBef>
              <a:buClr>
                <a:srgbClr val="000000"/>
              </a:buClr>
              <a:buSzPct val="166666"/>
              <a:buFont typeface="Arial"/>
              <a:buChar char="•"/>
              <a:defRPr sz="3000" b="0" i="0" u="none" strike="noStrike" cap="none" baseline="0">
                <a:solidFill>
                  <a:srgbClr val="000000"/>
                </a:solidFill>
                <a:latin typeface="Arial"/>
                <a:ea typeface="Arial"/>
                <a:cs typeface="Arial"/>
                <a:sym typeface="Arial"/>
              </a:defRPr>
            </a:lvl1pPr>
            <a:lvl2pPr marL="742950" indent="-285750" algn="l" rtl="0">
              <a:spcBef>
                <a:spcPts val="480"/>
              </a:spcBef>
              <a:buClr>
                <a:srgbClr val="000000"/>
              </a:buClr>
              <a:buSzPct val="100000"/>
              <a:buFont typeface="Courier New"/>
              <a:buChar char="o"/>
              <a:defRPr sz="2400" b="0" i="0" u="none" strike="noStrike" cap="none" baseline="0">
                <a:solidFill>
                  <a:srgbClr val="000000"/>
                </a:solidFill>
                <a:latin typeface="Arial"/>
                <a:ea typeface="Arial"/>
                <a:cs typeface="Arial"/>
                <a:sym typeface="Arial"/>
              </a:defRPr>
            </a:lvl2pPr>
            <a:lvl3pPr marL="1143000" indent="-228600" algn="l" rtl="0">
              <a:spcBef>
                <a:spcPts val="480"/>
              </a:spcBef>
              <a:buClr>
                <a:srgbClr val="000000"/>
              </a:buClr>
              <a:buSzPct val="100000"/>
              <a:buFont typeface="Wingdings"/>
              <a:buChar char="§"/>
              <a:defRPr sz="2400" b="0" i="0" u="none" strike="noStrike" cap="none" baseline="0">
                <a:solidFill>
                  <a:srgbClr val="000000"/>
                </a:solidFill>
                <a:latin typeface="Arial"/>
                <a:ea typeface="Arial"/>
                <a:cs typeface="Arial"/>
                <a:sym typeface="Arial"/>
              </a:defRPr>
            </a:lvl3pPr>
            <a:lvl4pPr marL="1600200" indent="-228600" algn="l" rtl="0">
              <a:spcBef>
                <a:spcPts val="360"/>
              </a:spcBef>
              <a:buClr>
                <a:srgbClr val="000000"/>
              </a:buClr>
              <a:buSzPct val="166666"/>
              <a:buFont typeface="Arial"/>
              <a:buChar char="•"/>
              <a:defRPr sz="1800" b="0" i="0" u="none" strike="noStrike" cap="none" baseline="0">
                <a:solidFill>
                  <a:srgbClr val="000000"/>
                </a:solidFill>
                <a:latin typeface="Arial"/>
                <a:ea typeface="Arial"/>
                <a:cs typeface="Arial"/>
                <a:sym typeface="Arial"/>
              </a:defRPr>
            </a:lvl4pPr>
            <a:lvl5pPr marL="2057400" indent="-228600" algn="l" rtl="0">
              <a:spcBef>
                <a:spcPts val="360"/>
              </a:spcBef>
              <a:buClr>
                <a:srgbClr val="000000"/>
              </a:buClr>
              <a:buSzPct val="100000"/>
              <a:buFont typeface="Courier New"/>
              <a:buChar char="o"/>
              <a:defRPr sz="1800" b="0" i="0" u="none" strike="noStrike" cap="none" baseline="0">
                <a:solidFill>
                  <a:srgbClr val="000000"/>
                </a:solidFill>
                <a:latin typeface="Arial"/>
                <a:ea typeface="Arial"/>
                <a:cs typeface="Arial"/>
                <a:sym typeface="Arial"/>
              </a:defRPr>
            </a:lvl5pPr>
            <a:lvl6pPr marL="2514600" indent="-228600" algn="l" rtl="0">
              <a:spcBef>
                <a:spcPts val="360"/>
              </a:spcBef>
              <a:buClr>
                <a:srgbClr val="000000"/>
              </a:buClr>
              <a:buSzPct val="100000"/>
              <a:buFont typeface="Wingdings"/>
              <a:buChar char="§"/>
              <a:defRPr sz="1800" b="0" i="0" u="none" strike="noStrike" cap="none" baseline="0">
                <a:solidFill>
                  <a:srgbClr val="000000"/>
                </a:solidFill>
                <a:latin typeface="Arial"/>
                <a:ea typeface="Arial"/>
                <a:cs typeface="Arial"/>
                <a:sym typeface="Arial"/>
              </a:defRPr>
            </a:lvl6pPr>
            <a:lvl7pPr marL="2971800" indent="-228600" algn="l" rtl="0">
              <a:spcBef>
                <a:spcPts val="360"/>
              </a:spcBef>
              <a:buClr>
                <a:srgbClr val="000000"/>
              </a:buClr>
              <a:buSzPct val="166666"/>
              <a:buFont typeface="Arial"/>
              <a:buChar char="•"/>
              <a:defRPr sz="1800" b="0" i="0" u="none" strike="noStrike" cap="none" baseline="0">
                <a:solidFill>
                  <a:srgbClr val="000000"/>
                </a:solidFill>
                <a:latin typeface="Arial"/>
                <a:ea typeface="Arial"/>
                <a:cs typeface="Arial"/>
                <a:sym typeface="Arial"/>
              </a:defRPr>
            </a:lvl7pPr>
            <a:lvl8pPr marL="3429000" indent="-228600" algn="l" rtl="0">
              <a:spcBef>
                <a:spcPts val="360"/>
              </a:spcBef>
              <a:buClr>
                <a:srgbClr val="000000"/>
              </a:buClr>
              <a:buSzPct val="100000"/>
              <a:buFont typeface="Courier New"/>
              <a:buChar char="o"/>
              <a:defRPr sz="1800" b="0" i="0" u="none" strike="noStrike" cap="none" baseline="0">
                <a:solidFill>
                  <a:srgbClr val="000000"/>
                </a:solidFill>
                <a:latin typeface="Arial"/>
                <a:ea typeface="Arial"/>
                <a:cs typeface="Arial"/>
                <a:sym typeface="Arial"/>
              </a:defRPr>
            </a:lvl8pPr>
            <a:lvl9pPr marL="3886200" indent="-228600" algn="l" rtl="0">
              <a:spcBef>
                <a:spcPts val="360"/>
              </a:spcBef>
              <a:buClr>
                <a:srgbClr val="000000"/>
              </a:buClr>
              <a:buSzPct val="100000"/>
              <a:buFont typeface="Wingdings"/>
              <a:buChar char="§"/>
              <a:defRPr sz="1800" b="0" i="0" u="none" strike="noStrike" cap="none" baseline="0">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Lst>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gradFill>
          <a:gsLst>
            <a:gs pos="0">
              <a:schemeClr val="dk2"/>
            </a:gs>
            <a:gs pos="100000">
              <a:schemeClr val="dk1"/>
            </a:gs>
          </a:gsLst>
          <a:path path="circle">
            <a:fillToRect l="50000" t="50000" r="50000" b="50000"/>
          </a:path>
          <a:tileRect/>
        </a:gradFill>
        <a:effectLst/>
      </p:bgPr>
    </p:bg>
    <p:spTree>
      <p:nvGrpSpPr>
        <p:cNvPr id="1" name="Shape 22"/>
        <p:cNvGrpSpPr/>
        <p:nvPr/>
      </p:nvGrpSpPr>
      <p:grpSpPr>
        <a:xfrm>
          <a:off x="0" y="0"/>
          <a:ext cx="0" cy="0"/>
          <a:chOff x="0" y="0"/>
          <a:chExt cx="0" cy="0"/>
        </a:xfrm>
      </p:grpSpPr>
      <p:sp>
        <p:nvSpPr>
          <p:cNvPr id="23" name="Shape 23"/>
          <p:cNvSpPr txBox="1">
            <a:spLocks noGrp="1"/>
          </p:cNvSpPr>
          <p:nvPr>
            <p:ph type="title"/>
          </p:nvPr>
        </p:nvSpPr>
        <p:spPr>
          <a:xfrm>
            <a:off x="457200" y="274637"/>
            <a:ext cx="8229600" cy="1143000"/>
          </a:xfrm>
          <a:prstGeom prst="rect">
            <a:avLst/>
          </a:prstGeom>
          <a:noFill/>
          <a:ln>
            <a:noFill/>
          </a:ln>
        </p:spPr>
        <p:txBody>
          <a:bodyPr lIns="91425" tIns="91425" rIns="91425" bIns="91425" anchor="b" anchorCtr="0"/>
          <a:lstStyle>
            <a:lvl1pPr marL="0" indent="228600" algn="l" rtl="0">
              <a:spcBef>
                <a:spcPts val="0"/>
              </a:spcBef>
              <a:buClr>
                <a:schemeClr val="lt1"/>
              </a:buClr>
              <a:buSzPct val="100000"/>
              <a:buFont typeface="Arial"/>
              <a:buNone/>
              <a:defRPr sz="3600" b="1" i="0" u="none" strike="noStrike" cap="none" baseline="0">
                <a:solidFill>
                  <a:schemeClr val="lt1"/>
                </a:solidFill>
                <a:latin typeface="Arial"/>
                <a:ea typeface="Arial"/>
                <a:cs typeface="Arial"/>
                <a:sym typeface="Arial"/>
              </a:defRPr>
            </a:lvl1pPr>
            <a:lvl2pPr marL="0" indent="228600" algn="l" rtl="0">
              <a:spcBef>
                <a:spcPts val="0"/>
              </a:spcBef>
              <a:buClr>
                <a:schemeClr val="lt1"/>
              </a:buClr>
              <a:buSzPct val="100000"/>
              <a:buFont typeface="Arial"/>
              <a:buNone/>
              <a:defRPr sz="3600" b="1" i="0" u="none" strike="noStrike" cap="none" baseline="0">
                <a:solidFill>
                  <a:schemeClr val="lt1"/>
                </a:solidFill>
                <a:latin typeface="Arial"/>
                <a:ea typeface="Arial"/>
                <a:cs typeface="Arial"/>
                <a:sym typeface="Arial"/>
              </a:defRPr>
            </a:lvl2pPr>
            <a:lvl3pPr marL="0" indent="228600" algn="l" rtl="0">
              <a:spcBef>
                <a:spcPts val="0"/>
              </a:spcBef>
              <a:buClr>
                <a:schemeClr val="lt1"/>
              </a:buClr>
              <a:buSzPct val="100000"/>
              <a:buFont typeface="Arial"/>
              <a:buNone/>
              <a:defRPr sz="3600" b="1" i="0" u="none" strike="noStrike" cap="none" baseline="0">
                <a:solidFill>
                  <a:schemeClr val="lt1"/>
                </a:solidFill>
                <a:latin typeface="Arial"/>
                <a:ea typeface="Arial"/>
                <a:cs typeface="Arial"/>
                <a:sym typeface="Arial"/>
              </a:defRPr>
            </a:lvl3pPr>
            <a:lvl4pPr marL="0" indent="228600" algn="l" rtl="0">
              <a:spcBef>
                <a:spcPts val="0"/>
              </a:spcBef>
              <a:buClr>
                <a:schemeClr val="lt1"/>
              </a:buClr>
              <a:buSzPct val="100000"/>
              <a:buFont typeface="Arial"/>
              <a:buNone/>
              <a:defRPr sz="3600" b="1" i="0" u="none" strike="noStrike" cap="none" baseline="0">
                <a:solidFill>
                  <a:schemeClr val="lt1"/>
                </a:solidFill>
                <a:latin typeface="Arial"/>
                <a:ea typeface="Arial"/>
                <a:cs typeface="Arial"/>
                <a:sym typeface="Arial"/>
              </a:defRPr>
            </a:lvl4pPr>
            <a:lvl5pPr marL="0" indent="228600" algn="l" rtl="0">
              <a:spcBef>
                <a:spcPts val="0"/>
              </a:spcBef>
              <a:buClr>
                <a:schemeClr val="lt1"/>
              </a:buClr>
              <a:buSzPct val="100000"/>
              <a:buFont typeface="Arial"/>
              <a:buNone/>
              <a:defRPr sz="3600" b="1" i="0" u="none" strike="noStrike" cap="none" baseline="0">
                <a:solidFill>
                  <a:schemeClr val="lt1"/>
                </a:solidFill>
                <a:latin typeface="Arial"/>
                <a:ea typeface="Arial"/>
                <a:cs typeface="Arial"/>
                <a:sym typeface="Arial"/>
              </a:defRPr>
            </a:lvl5pPr>
            <a:lvl6pPr marL="0" indent="228600" algn="l" rtl="0">
              <a:spcBef>
                <a:spcPts val="0"/>
              </a:spcBef>
              <a:buClr>
                <a:schemeClr val="lt1"/>
              </a:buClr>
              <a:buSzPct val="100000"/>
              <a:buFont typeface="Arial"/>
              <a:buNone/>
              <a:defRPr sz="3600" b="1" i="0" u="none" strike="noStrike" cap="none" baseline="0">
                <a:solidFill>
                  <a:schemeClr val="lt1"/>
                </a:solidFill>
                <a:latin typeface="Arial"/>
                <a:ea typeface="Arial"/>
                <a:cs typeface="Arial"/>
                <a:sym typeface="Arial"/>
              </a:defRPr>
            </a:lvl6pPr>
            <a:lvl7pPr marL="0" indent="228600" algn="l" rtl="0">
              <a:spcBef>
                <a:spcPts val="0"/>
              </a:spcBef>
              <a:buClr>
                <a:schemeClr val="lt1"/>
              </a:buClr>
              <a:buSzPct val="100000"/>
              <a:buFont typeface="Arial"/>
              <a:buNone/>
              <a:defRPr sz="3600" b="1" i="0" u="none" strike="noStrike" cap="none" baseline="0">
                <a:solidFill>
                  <a:schemeClr val="lt1"/>
                </a:solidFill>
                <a:latin typeface="Arial"/>
                <a:ea typeface="Arial"/>
                <a:cs typeface="Arial"/>
                <a:sym typeface="Arial"/>
              </a:defRPr>
            </a:lvl7pPr>
            <a:lvl8pPr marL="0" indent="228600" algn="l" rtl="0">
              <a:spcBef>
                <a:spcPts val="0"/>
              </a:spcBef>
              <a:buClr>
                <a:schemeClr val="lt1"/>
              </a:buClr>
              <a:buSzPct val="100000"/>
              <a:buFont typeface="Arial"/>
              <a:buNone/>
              <a:defRPr sz="3600" b="1" i="0" u="none" strike="noStrike" cap="none" baseline="0">
                <a:solidFill>
                  <a:schemeClr val="lt1"/>
                </a:solidFill>
                <a:latin typeface="Arial"/>
                <a:ea typeface="Arial"/>
                <a:cs typeface="Arial"/>
                <a:sym typeface="Arial"/>
              </a:defRPr>
            </a:lvl8pPr>
            <a:lvl9pPr marL="0" indent="228600" algn="l" rtl="0">
              <a:spcBef>
                <a:spcPts val="0"/>
              </a:spcBef>
              <a:buClr>
                <a:schemeClr val="lt1"/>
              </a:buClr>
              <a:buSzPct val="100000"/>
              <a:buFont typeface="Arial"/>
              <a:buNone/>
              <a:defRPr sz="3600" b="1" i="0" u="none" strike="noStrike" cap="none" baseline="0">
                <a:solidFill>
                  <a:schemeClr val="lt1"/>
                </a:solidFill>
                <a:latin typeface="Arial"/>
                <a:ea typeface="Arial"/>
                <a:cs typeface="Arial"/>
                <a:sym typeface="Arial"/>
              </a:defRPr>
            </a:lvl9pPr>
          </a:lstStyle>
          <a:p>
            <a:endParaRPr/>
          </a:p>
        </p:txBody>
      </p:sp>
      <p:sp>
        <p:nvSpPr>
          <p:cNvPr id="24" name="Shape 24"/>
          <p:cNvSpPr txBox="1">
            <a:spLocks noGrp="1"/>
          </p:cNvSpPr>
          <p:nvPr>
            <p:ph type="body" idx="1"/>
          </p:nvPr>
        </p:nvSpPr>
        <p:spPr>
          <a:xfrm>
            <a:off x="457200" y="1600200"/>
            <a:ext cx="8229600" cy="4967700"/>
          </a:xfrm>
          <a:prstGeom prst="rect">
            <a:avLst/>
          </a:prstGeom>
          <a:noFill/>
          <a:ln>
            <a:noFill/>
          </a:ln>
        </p:spPr>
        <p:txBody>
          <a:bodyPr lIns="91425" tIns="91425" rIns="91425" bIns="91425" anchor="t" anchorCtr="0"/>
          <a:lstStyle>
            <a:lvl1pPr marL="342900" indent="-342900" algn="l" rtl="0">
              <a:spcBef>
                <a:spcPts val="600"/>
              </a:spcBef>
              <a:buClr>
                <a:schemeClr val="lt1"/>
              </a:buClr>
              <a:buSzPct val="166666"/>
              <a:buFont typeface="Arial"/>
              <a:buChar char="•"/>
              <a:defRPr sz="3000" b="0" i="0" u="none" strike="noStrike" cap="none" baseline="0">
                <a:solidFill>
                  <a:schemeClr val="lt1"/>
                </a:solidFill>
                <a:latin typeface="Arial"/>
                <a:ea typeface="Arial"/>
                <a:cs typeface="Arial"/>
                <a:sym typeface="Arial"/>
              </a:defRPr>
            </a:lvl1pPr>
            <a:lvl2pPr marL="742950" indent="-285750" algn="l" rtl="0">
              <a:spcBef>
                <a:spcPts val="480"/>
              </a:spcBef>
              <a:buClr>
                <a:schemeClr val="lt1"/>
              </a:buClr>
              <a:buSzPct val="100000"/>
              <a:buFont typeface="Courier New"/>
              <a:buChar char="o"/>
              <a:defRPr sz="2400" b="0" i="0" u="none" strike="noStrike" cap="none" baseline="0">
                <a:solidFill>
                  <a:schemeClr val="lt1"/>
                </a:solidFill>
                <a:latin typeface="Arial"/>
                <a:ea typeface="Arial"/>
                <a:cs typeface="Arial"/>
                <a:sym typeface="Arial"/>
              </a:defRPr>
            </a:lvl2pPr>
            <a:lvl3pPr marL="1143000" indent="-228600" algn="l" rtl="0">
              <a:spcBef>
                <a:spcPts val="480"/>
              </a:spcBef>
              <a:buClr>
                <a:schemeClr val="lt1"/>
              </a:buClr>
              <a:buSzPct val="100000"/>
              <a:buFont typeface="Wingdings"/>
              <a:buChar char="§"/>
              <a:defRPr sz="2400" b="0" i="0" u="none" strike="noStrike" cap="none" baseline="0">
                <a:solidFill>
                  <a:schemeClr val="lt1"/>
                </a:solidFill>
                <a:latin typeface="Arial"/>
                <a:ea typeface="Arial"/>
                <a:cs typeface="Arial"/>
                <a:sym typeface="Arial"/>
              </a:defRPr>
            </a:lvl3pPr>
            <a:lvl4pPr marL="1600200" indent="-228600" algn="l" rtl="0">
              <a:spcBef>
                <a:spcPts val="360"/>
              </a:spcBef>
              <a:buClr>
                <a:schemeClr val="lt1"/>
              </a:buClr>
              <a:buSzPct val="166666"/>
              <a:buFont typeface="Arial"/>
              <a:buChar char="•"/>
              <a:defRPr sz="1800" b="0" i="0" u="none" strike="noStrike" cap="none" baseline="0">
                <a:solidFill>
                  <a:schemeClr val="lt1"/>
                </a:solidFill>
                <a:latin typeface="Arial"/>
                <a:ea typeface="Arial"/>
                <a:cs typeface="Arial"/>
                <a:sym typeface="Arial"/>
              </a:defRPr>
            </a:lvl4pPr>
            <a:lvl5pPr marL="2057400" indent="-228600" algn="l" rtl="0">
              <a:spcBef>
                <a:spcPts val="360"/>
              </a:spcBef>
              <a:buClr>
                <a:schemeClr val="lt1"/>
              </a:buClr>
              <a:buSzPct val="100000"/>
              <a:buFont typeface="Courier New"/>
              <a:buChar char="o"/>
              <a:defRPr sz="1800" b="0" i="0" u="none" strike="noStrike" cap="none" baseline="0">
                <a:solidFill>
                  <a:schemeClr val="lt1"/>
                </a:solidFill>
                <a:latin typeface="Arial"/>
                <a:ea typeface="Arial"/>
                <a:cs typeface="Arial"/>
                <a:sym typeface="Arial"/>
              </a:defRPr>
            </a:lvl5pPr>
            <a:lvl6pPr marL="2514600" indent="-228600" algn="l" rtl="0">
              <a:spcBef>
                <a:spcPts val="360"/>
              </a:spcBef>
              <a:buClr>
                <a:schemeClr val="lt1"/>
              </a:buClr>
              <a:buSzPct val="100000"/>
              <a:buFont typeface="Wingdings"/>
              <a:buChar char="§"/>
              <a:defRPr sz="1800" b="0" i="0" u="none" strike="noStrike" cap="none" baseline="0">
                <a:solidFill>
                  <a:schemeClr val="lt1"/>
                </a:solidFill>
                <a:latin typeface="Arial"/>
                <a:ea typeface="Arial"/>
                <a:cs typeface="Arial"/>
                <a:sym typeface="Arial"/>
              </a:defRPr>
            </a:lvl6pPr>
            <a:lvl7pPr marL="2971800" indent="-228600" algn="l" rtl="0">
              <a:spcBef>
                <a:spcPts val="360"/>
              </a:spcBef>
              <a:buClr>
                <a:schemeClr val="lt1"/>
              </a:buClr>
              <a:buSzPct val="166666"/>
              <a:buFont typeface="Arial"/>
              <a:buChar char="•"/>
              <a:defRPr sz="1800" b="0" i="0" u="none" strike="noStrike" cap="none" baseline="0">
                <a:solidFill>
                  <a:schemeClr val="lt1"/>
                </a:solidFill>
                <a:latin typeface="Arial"/>
                <a:ea typeface="Arial"/>
                <a:cs typeface="Arial"/>
                <a:sym typeface="Arial"/>
              </a:defRPr>
            </a:lvl7pPr>
            <a:lvl8pPr marL="3429000" indent="-228600" algn="l" rtl="0">
              <a:spcBef>
                <a:spcPts val="360"/>
              </a:spcBef>
              <a:buClr>
                <a:schemeClr val="lt1"/>
              </a:buClr>
              <a:buSzPct val="100000"/>
              <a:buFont typeface="Courier New"/>
              <a:buChar char="o"/>
              <a:defRPr sz="1800" b="0" i="0" u="none" strike="noStrike" cap="none" baseline="0">
                <a:solidFill>
                  <a:schemeClr val="lt1"/>
                </a:solidFill>
                <a:latin typeface="Arial"/>
                <a:ea typeface="Arial"/>
                <a:cs typeface="Arial"/>
                <a:sym typeface="Arial"/>
              </a:defRPr>
            </a:lvl8pPr>
            <a:lvl9pPr marL="3886200" indent="-228600" algn="l" rtl="0">
              <a:spcBef>
                <a:spcPts val="360"/>
              </a:spcBef>
              <a:buClr>
                <a:schemeClr val="lt1"/>
              </a:buClr>
              <a:buSzPct val="100000"/>
              <a:buFont typeface="Wingdings"/>
              <a:buChar char="§"/>
              <a:defRPr sz="1800" b="0" i="0" u="none" strike="noStrike" cap="none" baseline="0">
                <a:solidFill>
                  <a:schemeClr val="lt1"/>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id="2147483654" r:id="rId1"/>
    <p:sldLayoutId id="2147483655" r:id="rId2"/>
    <p:sldLayoutId id="2147483656" r:id="rId3"/>
    <p:sldLayoutId id="2147483657" r:id="rId4"/>
    <p:sldLayoutId id="2147483658" r:id="rId5"/>
    <p:sldLayoutId id="2147483659" r:id="rId6"/>
  </p:sldLayoutIdLst>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0"/>
        <p:cNvGrpSpPr/>
        <p:nvPr/>
      </p:nvGrpSpPr>
      <p:grpSpPr>
        <a:xfrm>
          <a:off x="0" y="0"/>
          <a:ext cx="0" cy="0"/>
          <a:chOff x="0" y="0"/>
          <a:chExt cx="0" cy="0"/>
        </a:xfrm>
      </p:grpSpPr>
      <p:sp>
        <p:nvSpPr>
          <p:cNvPr id="41" name="Shape 41"/>
          <p:cNvSpPr txBox="1">
            <a:spLocks noGrp="1"/>
          </p:cNvSpPr>
          <p:nvPr>
            <p:ph type="title"/>
          </p:nvPr>
        </p:nvSpPr>
        <p:spPr>
          <a:xfrm>
            <a:off x="457200" y="274637"/>
            <a:ext cx="8229600" cy="1143000"/>
          </a:xfrm>
          <a:prstGeom prst="rect">
            <a:avLst/>
          </a:prstGeom>
          <a:noFill/>
          <a:ln>
            <a:noFill/>
          </a:ln>
        </p:spPr>
        <p:txBody>
          <a:bodyPr lIns="91425" tIns="91425" rIns="91425" bIns="91425" anchor="b" anchorCtr="0"/>
          <a:lstStyle>
            <a:lvl1pPr marL="0" indent="228600" algn="l" rtl="0">
              <a:spcBef>
                <a:spcPts val="0"/>
              </a:spcBef>
              <a:buClr>
                <a:schemeClr val="dk1"/>
              </a:buClr>
              <a:buSzPct val="100000"/>
              <a:buFont typeface="Arial"/>
              <a:buNone/>
              <a:defRPr sz="3600" b="1" i="0" u="none" strike="noStrike" cap="none" baseline="0">
                <a:solidFill>
                  <a:schemeClr val="dk1"/>
                </a:solidFill>
                <a:latin typeface="Arial"/>
                <a:ea typeface="Arial"/>
                <a:cs typeface="Arial"/>
                <a:sym typeface="Arial"/>
              </a:defRPr>
            </a:lvl1pPr>
            <a:lvl2pPr marL="0" indent="228600" algn="l" rtl="0">
              <a:spcBef>
                <a:spcPts val="0"/>
              </a:spcBef>
              <a:buClr>
                <a:schemeClr val="dk1"/>
              </a:buClr>
              <a:buSzPct val="100000"/>
              <a:buFont typeface="Arial"/>
              <a:buNone/>
              <a:defRPr sz="3600" b="1" i="0" u="none" strike="noStrike" cap="none" baseline="0">
                <a:solidFill>
                  <a:schemeClr val="dk1"/>
                </a:solidFill>
                <a:latin typeface="Arial"/>
                <a:ea typeface="Arial"/>
                <a:cs typeface="Arial"/>
                <a:sym typeface="Arial"/>
              </a:defRPr>
            </a:lvl2pPr>
            <a:lvl3pPr marL="0" indent="228600" algn="l" rtl="0">
              <a:spcBef>
                <a:spcPts val="0"/>
              </a:spcBef>
              <a:buClr>
                <a:schemeClr val="dk1"/>
              </a:buClr>
              <a:buSzPct val="100000"/>
              <a:buFont typeface="Arial"/>
              <a:buNone/>
              <a:defRPr sz="3600" b="1" i="0" u="none" strike="noStrike" cap="none" baseline="0">
                <a:solidFill>
                  <a:schemeClr val="dk1"/>
                </a:solidFill>
                <a:latin typeface="Arial"/>
                <a:ea typeface="Arial"/>
                <a:cs typeface="Arial"/>
                <a:sym typeface="Arial"/>
              </a:defRPr>
            </a:lvl3pPr>
            <a:lvl4pPr marL="0" indent="228600" algn="l" rtl="0">
              <a:spcBef>
                <a:spcPts val="0"/>
              </a:spcBef>
              <a:buClr>
                <a:schemeClr val="dk1"/>
              </a:buClr>
              <a:buSzPct val="100000"/>
              <a:buFont typeface="Arial"/>
              <a:buNone/>
              <a:defRPr sz="3600" b="1" i="0" u="none" strike="noStrike" cap="none" baseline="0">
                <a:solidFill>
                  <a:schemeClr val="dk1"/>
                </a:solidFill>
                <a:latin typeface="Arial"/>
                <a:ea typeface="Arial"/>
                <a:cs typeface="Arial"/>
                <a:sym typeface="Arial"/>
              </a:defRPr>
            </a:lvl4pPr>
            <a:lvl5pPr marL="0" indent="228600" algn="l" rtl="0">
              <a:spcBef>
                <a:spcPts val="0"/>
              </a:spcBef>
              <a:buClr>
                <a:schemeClr val="dk1"/>
              </a:buClr>
              <a:buSzPct val="100000"/>
              <a:buFont typeface="Arial"/>
              <a:buNone/>
              <a:defRPr sz="3600" b="1" i="0" u="none" strike="noStrike" cap="none" baseline="0">
                <a:solidFill>
                  <a:schemeClr val="dk1"/>
                </a:solidFill>
                <a:latin typeface="Arial"/>
                <a:ea typeface="Arial"/>
                <a:cs typeface="Arial"/>
                <a:sym typeface="Arial"/>
              </a:defRPr>
            </a:lvl5pPr>
            <a:lvl6pPr marL="0" indent="228600" algn="l" rtl="0">
              <a:spcBef>
                <a:spcPts val="0"/>
              </a:spcBef>
              <a:buClr>
                <a:schemeClr val="dk1"/>
              </a:buClr>
              <a:buSzPct val="100000"/>
              <a:buFont typeface="Arial"/>
              <a:buNone/>
              <a:defRPr sz="3600" b="1" i="0" u="none" strike="noStrike" cap="none" baseline="0">
                <a:solidFill>
                  <a:schemeClr val="dk1"/>
                </a:solidFill>
                <a:latin typeface="Arial"/>
                <a:ea typeface="Arial"/>
                <a:cs typeface="Arial"/>
                <a:sym typeface="Arial"/>
              </a:defRPr>
            </a:lvl6pPr>
            <a:lvl7pPr marL="0" indent="228600" algn="l" rtl="0">
              <a:spcBef>
                <a:spcPts val="0"/>
              </a:spcBef>
              <a:buClr>
                <a:schemeClr val="dk1"/>
              </a:buClr>
              <a:buSzPct val="100000"/>
              <a:buFont typeface="Arial"/>
              <a:buNone/>
              <a:defRPr sz="3600" b="1" i="0" u="none" strike="noStrike" cap="none" baseline="0">
                <a:solidFill>
                  <a:schemeClr val="dk1"/>
                </a:solidFill>
                <a:latin typeface="Arial"/>
                <a:ea typeface="Arial"/>
                <a:cs typeface="Arial"/>
                <a:sym typeface="Arial"/>
              </a:defRPr>
            </a:lvl7pPr>
            <a:lvl8pPr marL="0" indent="228600" algn="l" rtl="0">
              <a:spcBef>
                <a:spcPts val="0"/>
              </a:spcBef>
              <a:buClr>
                <a:schemeClr val="dk1"/>
              </a:buClr>
              <a:buSzPct val="100000"/>
              <a:buFont typeface="Arial"/>
              <a:buNone/>
              <a:defRPr sz="3600" b="1" i="0" u="none" strike="noStrike" cap="none" baseline="0">
                <a:solidFill>
                  <a:schemeClr val="dk1"/>
                </a:solidFill>
                <a:latin typeface="Arial"/>
                <a:ea typeface="Arial"/>
                <a:cs typeface="Arial"/>
                <a:sym typeface="Arial"/>
              </a:defRPr>
            </a:lvl8pPr>
            <a:lvl9pPr marL="0" indent="228600" algn="l" rtl="0">
              <a:spcBef>
                <a:spcPts val="0"/>
              </a:spcBef>
              <a:buClr>
                <a:schemeClr val="dk1"/>
              </a:buClr>
              <a:buSzPct val="100000"/>
              <a:buFont typeface="Arial"/>
              <a:buNone/>
              <a:defRPr sz="3600" b="1" i="0" u="none" strike="noStrike" cap="none" baseline="0">
                <a:solidFill>
                  <a:schemeClr val="dk1"/>
                </a:solidFill>
                <a:latin typeface="Arial"/>
                <a:ea typeface="Arial"/>
                <a:cs typeface="Arial"/>
                <a:sym typeface="Arial"/>
              </a:defRPr>
            </a:lvl9pPr>
          </a:lstStyle>
          <a:p>
            <a:endParaRPr/>
          </a:p>
        </p:txBody>
      </p:sp>
      <p:sp>
        <p:nvSpPr>
          <p:cNvPr id="42" name="Shape 42"/>
          <p:cNvSpPr txBox="1">
            <a:spLocks noGrp="1"/>
          </p:cNvSpPr>
          <p:nvPr>
            <p:ph type="body" idx="1"/>
          </p:nvPr>
        </p:nvSpPr>
        <p:spPr>
          <a:xfrm>
            <a:off x="457200" y="1600200"/>
            <a:ext cx="8229600" cy="4967574"/>
          </a:xfrm>
          <a:prstGeom prst="rect">
            <a:avLst/>
          </a:prstGeom>
          <a:noFill/>
          <a:ln>
            <a:noFill/>
          </a:ln>
        </p:spPr>
        <p:txBody>
          <a:bodyPr lIns="91425" tIns="91425" rIns="91425" bIns="91425" anchor="t" anchorCtr="0"/>
          <a:lstStyle>
            <a:lvl1pPr marL="342900" indent="-342900" algn="l" rtl="0">
              <a:spcBef>
                <a:spcPts val="600"/>
              </a:spcBef>
              <a:buClr>
                <a:schemeClr val="dk1"/>
              </a:buClr>
              <a:buSzPct val="166666"/>
              <a:buFont typeface="Arial"/>
              <a:buChar char="•"/>
              <a:defRPr sz="3000" b="0" i="0" u="none" strike="noStrike" cap="none" baseline="0">
                <a:solidFill>
                  <a:schemeClr val="dk1"/>
                </a:solidFill>
                <a:latin typeface="Arial"/>
                <a:ea typeface="Arial"/>
                <a:cs typeface="Arial"/>
                <a:sym typeface="Arial"/>
              </a:defRPr>
            </a:lvl1pPr>
            <a:lvl2pPr marL="742950" indent="-285750" algn="l" rtl="0">
              <a:spcBef>
                <a:spcPts val="480"/>
              </a:spcBef>
              <a:buClr>
                <a:schemeClr val="dk1"/>
              </a:buClr>
              <a:buSzPct val="100000"/>
              <a:buFont typeface="Courier New"/>
              <a:buChar char="o"/>
              <a:defRPr sz="2400" b="0" i="0" u="none" strike="noStrike" cap="none" baseline="0">
                <a:solidFill>
                  <a:schemeClr val="dk1"/>
                </a:solidFill>
                <a:latin typeface="Arial"/>
                <a:ea typeface="Arial"/>
                <a:cs typeface="Arial"/>
                <a:sym typeface="Arial"/>
              </a:defRPr>
            </a:lvl2pPr>
            <a:lvl3pPr marL="1143000" indent="-228600" algn="l" rtl="0">
              <a:spcBef>
                <a:spcPts val="480"/>
              </a:spcBef>
              <a:buClr>
                <a:schemeClr val="dk1"/>
              </a:buClr>
              <a:buSzPct val="100000"/>
              <a:buFont typeface="Wingdings"/>
              <a:buChar char="§"/>
              <a:defRPr sz="2400" b="0" i="0" u="none" strike="noStrike" cap="none" baseline="0">
                <a:solidFill>
                  <a:schemeClr val="dk1"/>
                </a:solidFill>
                <a:latin typeface="Arial"/>
                <a:ea typeface="Arial"/>
                <a:cs typeface="Arial"/>
                <a:sym typeface="Arial"/>
              </a:defRPr>
            </a:lvl3pPr>
            <a:lvl4pPr marL="1600200" indent="-228600" algn="l" rtl="0">
              <a:spcBef>
                <a:spcPts val="360"/>
              </a:spcBef>
              <a:buClr>
                <a:schemeClr val="dk1"/>
              </a:buClr>
              <a:buSzPct val="166666"/>
              <a:buFont typeface="Arial"/>
              <a:buChar char="•"/>
              <a:defRPr sz="1800" b="0" i="0" u="none" strike="noStrike" cap="none" baseline="0">
                <a:solidFill>
                  <a:schemeClr val="dk1"/>
                </a:solidFill>
                <a:latin typeface="Arial"/>
                <a:ea typeface="Arial"/>
                <a:cs typeface="Arial"/>
                <a:sym typeface="Arial"/>
              </a:defRPr>
            </a:lvl4pPr>
            <a:lvl5pPr marL="2057400" indent="-228600" algn="l" rtl="0">
              <a:spcBef>
                <a:spcPts val="360"/>
              </a:spcBef>
              <a:buClr>
                <a:schemeClr val="dk1"/>
              </a:buClr>
              <a:buSzPct val="100000"/>
              <a:buFont typeface="Courier New"/>
              <a:buChar char="o"/>
              <a:defRPr sz="1800" b="0" i="0" u="none" strike="noStrike" cap="none" baseline="0">
                <a:solidFill>
                  <a:schemeClr val="dk1"/>
                </a:solidFill>
                <a:latin typeface="Arial"/>
                <a:ea typeface="Arial"/>
                <a:cs typeface="Arial"/>
                <a:sym typeface="Arial"/>
              </a:defRPr>
            </a:lvl5pPr>
            <a:lvl6pPr marL="2514600" indent="-228600" algn="l" rtl="0">
              <a:spcBef>
                <a:spcPts val="360"/>
              </a:spcBef>
              <a:buClr>
                <a:schemeClr val="dk1"/>
              </a:buClr>
              <a:buSzPct val="100000"/>
              <a:buFont typeface="Wingdings"/>
              <a:buChar char="§"/>
              <a:defRPr sz="1800" b="0" i="0" u="none" strike="noStrike" cap="none" baseline="0">
                <a:solidFill>
                  <a:schemeClr val="dk1"/>
                </a:solidFill>
                <a:latin typeface="Arial"/>
                <a:ea typeface="Arial"/>
                <a:cs typeface="Arial"/>
                <a:sym typeface="Arial"/>
              </a:defRPr>
            </a:lvl6pPr>
            <a:lvl7pPr marL="2971800" indent="-228600" algn="l" rtl="0">
              <a:spcBef>
                <a:spcPts val="360"/>
              </a:spcBef>
              <a:buClr>
                <a:schemeClr val="dk1"/>
              </a:buClr>
              <a:buSzPct val="166666"/>
              <a:buFont typeface="Arial"/>
              <a:buChar char="•"/>
              <a:defRPr sz="1800" b="0" i="0" u="none" strike="noStrike" cap="none" baseline="0">
                <a:solidFill>
                  <a:schemeClr val="dk1"/>
                </a:solidFill>
                <a:latin typeface="Arial"/>
                <a:ea typeface="Arial"/>
                <a:cs typeface="Arial"/>
                <a:sym typeface="Arial"/>
              </a:defRPr>
            </a:lvl7pPr>
            <a:lvl8pPr marL="3429000" indent="-228600" algn="l" rtl="0">
              <a:spcBef>
                <a:spcPts val="360"/>
              </a:spcBef>
              <a:buClr>
                <a:schemeClr val="dk1"/>
              </a:buClr>
              <a:buSzPct val="100000"/>
              <a:buFont typeface="Courier New"/>
              <a:buChar char="o"/>
              <a:defRPr sz="1800" b="0" i="0" u="none" strike="noStrike" cap="none" baseline="0">
                <a:solidFill>
                  <a:schemeClr val="dk1"/>
                </a:solidFill>
                <a:latin typeface="Arial"/>
                <a:ea typeface="Arial"/>
                <a:cs typeface="Arial"/>
                <a:sym typeface="Arial"/>
              </a:defRPr>
            </a:lvl8pPr>
            <a:lvl9pPr marL="3886200" indent="-228600" algn="l" rtl="0">
              <a:spcBef>
                <a:spcPts val="360"/>
              </a:spcBef>
              <a:buClr>
                <a:schemeClr val="dk1"/>
              </a:buClr>
              <a:buSzPct val="100000"/>
              <a:buFont typeface="Wingdings"/>
              <a:buChar char="§"/>
              <a:defRPr sz="1800" b="0" i="0" u="none" strike="noStrike" cap="none" baseline="0">
                <a:solidFill>
                  <a:schemeClr val="dk1"/>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Lst>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17.jpg"/><Relationship Id="rId4" Type="http://schemas.openxmlformats.org/officeDocument/2006/relationships/image" Target="../media/image16.jp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7.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9.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2.gif"/><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http://youtube.com/v/-k9Kz5GdDM8" TargetMode="External"/><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35.jpg"/></Relationships>
</file>

<file path=ppt/slides/_rels/slide34.xml.rels><?xml version="1.0" encoding="UTF-8" standalone="yes"?>
<Relationships xmlns="http://schemas.openxmlformats.org/package/2006/relationships"><Relationship Id="rId3" Type="http://schemas.openxmlformats.org/officeDocument/2006/relationships/hyperlink" Target="http://youtube.com/v/AID8o5rf7sY" TargetMode="External"/><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36.jpg"/></Relationships>
</file>

<file path=ppt/slides/_rels/slide3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41.jp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hyperlink" Target="http://www.youtube.com/watch?v=AID8o5rf7sY&amp;feature=related" TargetMode="External"/><Relationship Id="rId7" Type="http://schemas.openxmlformats.org/officeDocument/2006/relationships/hyperlink" Target="http://www.youtube.com/watch?v=-k9Kz5GdDM8&amp;feature=related" TargetMode="External"/><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hyperlink" Target="http://www.youtube.com/watch?v=KKxX9-MM2xs" TargetMode="External"/><Relationship Id="rId5" Type="http://schemas.openxmlformats.org/officeDocument/2006/relationships/hyperlink" Target="http://www.youtube.com/watch?v=6ilAGyA_4HE" TargetMode="External"/><Relationship Id="rId4" Type="http://schemas.openxmlformats.org/officeDocument/2006/relationships/hyperlink" Target="http://www.youtube.com/watch?v=fvyVfFU0DjI&amp;feature=related" TargetMode="Externa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7.jpg"/><Relationship Id="rId4" Type="http://schemas.openxmlformats.org/officeDocument/2006/relationships/hyperlink" Target="http://youtube.com/v/fvyVfFU0DjI"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0.jpg"/><Relationship Id="rId5" Type="http://schemas.openxmlformats.org/officeDocument/2006/relationships/hyperlink" Target="http://youtube.com/v/6ilAGyA_4HE" TargetMode="External"/><Relationship Id="rId4" Type="http://schemas.openxmlformats.org/officeDocument/2006/relationships/image" Target="../media/image9.jp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Shape 59"/>
          <p:cNvSpPr txBox="1">
            <a:spLocks noGrp="1"/>
          </p:cNvSpPr>
          <p:nvPr>
            <p:ph type="ctrTitle"/>
          </p:nvPr>
        </p:nvSpPr>
        <p:spPr>
          <a:xfrm>
            <a:off x="685799" y="603623"/>
            <a:ext cx="7772400" cy="1546500"/>
          </a:xfrm>
          <a:prstGeom prst="rect">
            <a:avLst/>
          </a:prstGeom>
        </p:spPr>
        <p:txBody>
          <a:bodyPr lIns="91425" tIns="91425" rIns="91425" bIns="91425" anchor="b" anchorCtr="0">
            <a:spAutoFit/>
          </a:bodyPr>
          <a:lstStyle/>
          <a:p>
            <a:pPr>
              <a:buNone/>
            </a:pPr>
            <a:r>
              <a:rPr lang="en" sz="3600"/>
              <a:t>Risk Assessment of Asian Clam Arrival in Lake Champlain</a:t>
            </a:r>
          </a:p>
        </p:txBody>
      </p:sp>
      <p:sp>
        <p:nvSpPr>
          <p:cNvPr id="60" name="Shape 60"/>
          <p:cNvSpPr txBox="1">
            <a:spLocks noGrp="1"/>
          </p:cNvSpPr>
          <p:nvPr>
            <p:ph type="subTitle" idx="1"/>
          </p:nvPr>
        </p:nvSpPr>
        <p:spPr>
          <a:xfrm>
            <a:off x="685799" y="5294212"/>
            <a:ext cx="7772400" cy="1046400"/>
          </a:xfrm>
          <a:prstGeom prst="rect">
            <a:avLst/>
          </a:prstGeom>
        </p:spPr>
        <p:txBody>
          <a:bodyPr lIns="91425" tIns="91425" rIns="91425" bIns="91425" anchor="t" anchorCtr="0">
            <a:spAutoFit/>
          </a:bodyPr>
          <a:lstStyle/>
          <a:p>
            <a:pPr>
              <a:buNone/>
            </a:pPr>
            <a:r>
              <a:rPr lang="en"/>
              <a:t>Julie Coffey, Noah Lavallee, Hayley Perrone, Justin Karwatowski</a:t>
            </a:r>
          </a:p>
        </p:txBody>
      </p:sp>
      <p:sp>
        <p:nvSpPr>
          <p:cNvPr id="61" name="Shape 61"/>
          <p:cNvSpPr/>
          <p:nvPr/>
        </p:nvSpPr>
        <p:spPr>
          <a:xfrm>
            <a:off x="5768512" y="2150123"/>
            <a:ext cx="2557872" cy="3159850"/>
          </a:xfrm>
          <a:prstGeom prst="rect">
            <a:avLst/>
          </a:prstGeom>
          <a:blipFill>
            <a:blip r:embed="rId3"/>
            <a:stretch>
              <a:fillRect/>
            </a:stretch>
          </a:blipFill>
        </p:spPr>
      </p:sp>
      <p:sp>
        <p:nvSpPr>
          <p:cNvPr id="62" name="Shape 62"/>
          <p:cNvSpPr/>
          <p:nvPr/>
        </p:nvSpPr>
        <p:spPr>
          <a:xfrm>
            <a:off x="564562" y="2150123"/>
            <a:ext cx="4736631" cy="3149273"/>
          </a:xfrm>
          <a:prstGeom prst="rect">
            <a:avLst/>
          </a:prstGeom>
          <a:blipFill>
            <a:blip r:embed="rId4"/>
            <a:stretch>
              <a:fillRect/>
            </a:stretch>
          </a:blipFill>
        </p:spPr>
      </p:sp>
    </p:spTree>
  </p:cSld>
  <p:clrMapOvr>
    <a:masterClrMapping/>
  </p:clrMapOvr>
  <p:transition spd="slow">
    <p:cut/>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Shape 131"/>
          <p:cNvSpPr txBox="1">
            <a:spLocks noGrp="1"/>
          </p:cNvSpPr>
          <p:nvPr>
            <p:ph type="title"/>
          </p:nvPr>
        </p:nvSpPr>
        <p:spPr>
          <a:xfrm>
            <a:off x="986302" y="275223"/>
            <a:ext cx="6880499" cy="852299"/>
          </a:xfrm>
          <a:prstGeom prst="rect">
            <a:avLst/>
          </a:prstGeom>
        </p:spPr>
        <p:txBody>
          <a:bodyPr lIns="91425" tIns="91425" rIns="91425" bIns="91425" anchor="b" anchorCtr="0">
            <a:spAutoFit/>
          </a:bodyPr>
          <a:lstStyle/>
          <a:p>
            <a:pPr>
              <a:buNone/>
            </a:pPr>
            <a:r>
              <a:rPr lang="en" sz="3000"/>
              <a:t>Effects on Native Mussel Species</a:t>
            </a:r>
          </a:p>
        </p:txBody>
      </p:sp>
      <p:sp>
        <p:nvSpPr>
          <p:cNvPr id="132" name="Shape 132"/>
          <p:cNvSpPr txBox="1">
            <a:spLocks noGrp="1"/>
          </p:cNvSpPr>
          <p:nvPr>
            <p:ph type="body" idx="1"/>
          </p:nvPr>
        </p:nvSpPr>
        <p:spPr>
          <a:xfrm>
            <a:off x="457200" y="1343664"/>
            <a:ext cx="8229600" cy="5224200"/>
          </a:xfrm>
          <a:prstGeom prst="rect">
            <a:avLst/>
          </a:prstGeom>
        </p:spPr>
        <p:txBody>
          <a:bodyPr lIns="91425" tIns="91425" rIns="91425" bIns="91425" anchor="t" anchorCtr="0">
            <a:spAutoFit/>
          </a:bodyPr>
          <a:lstStyle/>
          <a:p>
            <a:pPr marL="457200" lvl="0" indent="-381000" rtl="0">
              <a:buClr>
                <a:srgbClr val="000000"/>
              </a:buClr>
              <a:buSzPct val="166666"/>
              <a:buFont typeface="Arial"/>
              <a:buChar char="•"/>
            </a:pPr>
            <a:r>
              <a:rPr lang="en" sz="2400"/>
              <a:t>Asian clam die offs cause large concentrations of ammonia to be released into overlying waters. </a:t>
            </a:r>
          </a:p>
          <a:p>
            <a:pPr marL="457200" marR="0" lvl="0" indent="-381000" algn="l" rtl="0">
              <a:lnSpc>
                <a:spcPct val="100000"/>
              </a:lnSpc>
              <a:spcBef>
                <a:spcPts val="600"/>
              </a:spcBef>
              <a:spcAft>
                <a:spcPts val="0"/>
              </a:spcAft>
              <a:buClr>
                <a:srgbClr val="000000"/>
              </a:buClr>
              <a:buSzPct val="166666"/>
              <a:buFont typeface="Arial"/>
              <a:buChar char="•"/>
            </a:pPr>
            <a:r>
              <a:rPr lang="en" sz="2400"/>
              <a:t>Heavy densities of Asian clams (~10,000 clams/m</a:t>
            </a:r>
            <a:r>
              <a:rPr lang="en" sz="2400" baseline="30000"/>
              <a:t>2</a:t>
            </a:r>
            <a:r>
              <a:rPr lang="en" sz="2400"/>
              <a:t>) can cause concentrations of up to 5.04 mg/L at 26 </a:t>
            </a:r>
            <a:r>
              <a:rPr lang="en" sz="2400" u="sng"/>
              <a:t>+</a:t>
            </a:r>
            <a:r>
              <a:rPr lang="en" sz="2400"/>
              <a:t> 2</a:t>
            </a:r>
            <a:r>
              <a:rPr lang="en" sz="2400">
                <a:solidFill>
                  <a:srgbClr val="000000"/>
                </a:solidFill>
              </a:rPr>
              <a:t>°C. (Cherry et al., 2005) </a:t>
            </a:r>
          </a:p>
          <a:p>
            <a:pPr marL="457200" lvl="0" indent="-381000" rtl="0">
              <a:buClr>
                <a:srgbClr val="000000"/>
              </a:buClr>
              <a:buSzPct val="166666"/>
              <a:buFont typeface="Arial"/>
              <a:buChar char="•"/>
            </a:pPr>
            <a:r>
              <a:rPr lang="en" sz="2400"/>
              <a:t>These concentrations of ammonia are lethal to freshwater mussels and other organisms that currently inhabit Lake Champlain. </a:t>
            </a:r>
          </a:p>
          <a:p>
            <a:pPr marL="457200" lvl="0" indent="-381000" rtl="0">
              <a:buClr>
                <a:srgbClr val="000000"/>
              </a:buClr>
              <a:buSzPct val="166666"/>
              <a:buFont typeface="Arial"/>
              <a:buChar char="•"/>
            </a:pPr>
            <a:r>
              <a:rPr lang="en" sz="2400"/>
              <a:t>The fluted shell, pocketbook mussel, eastern floater, giant floater, and the eastern lampmussel are examples of freshwater mussels that exist in Lake Champlain and are highly sensitive to changes in ammonia concentration. (Davis, 2008) </a:t>
            </a:r>
          </a:p>
        </p:txBody>
      </p:sp>
    </p:spTree>
  </p:cSld>
  <p:clrMapOvr>
    <a:masterClrMapping/>
  </p:clrMapOvr>
  <p:transition spd="slow">
    <p:cut/>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Shape 137"/>
          <p:cNvSpPr/>
          <p:nvPr/>
        </p:nvSpPr>
        <p:spPr>
          <a:xfrm>
            <a:off x="0" y="1324915"/>
            <a:ext cx="9143999" cy="4208168"/>
          </a:xfrm>
          <a:prstGeom prst="rect">
            <a:avLst/>
          </a:prstGeom>
          <a:blipFill>
            <a:blip r:embed="rId3"/>
            <a:stretch>
              <a:fillRect/>
            </a:stretch>
          </a:blipFill>
        </p:spPr>
      </p:sp>
      <p:sp>
        <p:nvSpPr>
          <p:cNvPr id="138" name="Shape 138"/>
          <p:cNvSpPr txBox="1"/>
          <p:nvPr/>
        </p:nvSpPr>
        <p:spPr>
          <a:xfrm>
            <a:off x="667000" y="6002900"/>
            <a:ext cx="1658999" cy="547200"/>
          </a:xfrm>
          <a:prstGeom prst="rect">
            <a:avLst/>
          </a:prstGeom>
        </p:spPr>
        <p:txBody>
          <a:bodyPr lIns="91425" tIns="91425" rIns="91425" bIns="91425" anchor="t" anchorCtr="0">
            <a:spAutoFit/>
          </a:bodyPr>
          <a:lstStyle/>
          <a:p>
            <a:pPr>
              <a:buNone/>
            </a:pPr>
            <a:r>
              <a:rPr lang="en"/>
              <a:t>(Davis, 2008)</a:t>
            </a:r>
          </a:p>
        </p:txBody>
      </p:sp>
      <p:sp>
        <p:nvSpPr>
          <p:cNvPr id="139" name="Shape 139"/>
          <p:cNvSpPr/>
          <p:nvPr/>
        </p:nvSpPr>
        <p:spPr>
          <a:xfrm rot="-2891980">
            <a:off x="4573463" y="4521173"/>
            <a:ext cx="1351100" cy="373561"/>
          </a:xfrm>
          <a:prstGeom prst="flowChartTerminator">
            <a:avLst/>
          </a:prstGeom>
          <a:noFill/>
          <a:ln w="19050" cap="flat">
            <a:solidFill>
              <a:srgbClr val="FF0000"/>
            </a:solidFill>
            <a:prstDash val="solid"/>
            <a:round/>
            <a:headEnd type="none" w="med" len="med"/>
            <a:tailEnd type="none" w="med" len="med"/>
          </a:ln>
        </p:spPr>
        <p:txBody>
          <a:bodyPr lIns="91425" tIns="91425" rIns="91425" bIns="91425" anchor="ctr" anchorCtr="0">
            <a:spAutoFit/>
          </a:bodyPr>
          <a:lstStyle/>
          <a:p>
            <a:endParaRPr/>
          </a:p>
        </p:txBody>
      </p:sp>
      <p:sp>
        <p:nvSpPr>
          <p:cNvPr id="140" name="Shape 140"/>
          <p:cNvSpPr/>
          <p:nvPr/>
        </p:nvSpPr>
        <p:spPr>
          <a:xfrm rot="-2641724">
            <a:off x="7524994" y="4619823"/>
            <a:ext cx="1299771" cy="307804"/>
          </a:xfrm>
          <a:prstGeom prst="flowChartTerminator">
            <a:avLst/>
          </a:prstGeom>
          <a:noFill/>
          <a:ln w="19050" cap="flat">
            <a:solidFill>
              <a:srgbClr val="FF0000"/>
            </a:solidFill>
            <a:prstDash val="solid"/>
            <a:round/>
            <a:headEnd type="none" w="med" len="med"/>
            <a:tailEnd type="none" w="med" len="med"/>
          </a:ln>
        </p:spPr>
        <p:txBody>
          <a:bodyPr lIns="91425" tIns="91425" rIns="91425" bIns="91425" anchor="ctr" anchorCtr="0">
            <a:spAutoFit/>
          </a:bodyPr>
          <a:lstStyle/>
          <a:p>
            <a:endParaRPr/>
          </a:p>
        </p:txBody>
      </p:sp>
      <p:sp>
        <p:nvSpPr>
          <p:cNvPr id="141" name="Shape 141"/>
          <p:cNvSpPr/>
          <p:nvPr/>
        </p:nvSpPr>
        <p:spPr>
          <a:xfrm rot="-2689510">
            <a:off x="5695055" y="4577052"/>
            <a:ext cx="1539232" cy="393332"/>
          </a:xfrm>
          <a:prstGeom prst="flowChartTerminator">
            <a:avLst/>
          </a:prstGeom>
          <a:noFill/>
          <a:ln w="19050" cap="flat">
            <a:solidFill>
              <a:srgbClr val="FF0000"/>
            </a:solidFill>
            <a:prstDash val="solid"/>
            <a:round/>
            <a:headEnd type="none" w="med" len="med"/>
            <a:tailEnd type="none" w="med" len="med"/>
          </a:ln>
        </p:spPr>
        <p:txBody>
          <a:bodyPr lIns="91425" tIns="91425" rIns="91425" bIns="91425" anchor="ctr" anchorCtr="0">
            <a:spAutoFit/>
          </a:bodyPr>
          <a:lstStyle/>
          <a:p>
            <a:endParaRPr/>
          </a:p>
        </p:txBody>
      </p:sp>
      <p:sp>
        <p:nvSpPr>
          <p:cNvPr id="142" name="Shape 142"/>
          <p:cNvSpPr txBox="1"/>
          <p:nvPr/>
        </p:nvSpPr>
        <p:spPr>
          <a:xfrm>
            <a:off x="4858175" y="5894025"/>
            <a:ext cx="3794399" cy="662399"/>
          </a:xfrm>
          <a:prstGeom prst="rect">
            <a:avLst/>
          </a:prstGeom>
        </p:spPr>
        <p:txBody>
          <a:bodyPr lIns="91425" tIns="91425" rIns="91425" bIns="91425" anchor="t" anchorCtr="0">
            <a:spAutoFit/>
          </a:bodyPr>
          <a:lstStyle/>
          <a:p>
            <a:pPr>
              <a:buNone/>
            </a:pPr>
            <a:r>
              <a:rPr lang="en"/>
              <a:t>* Red circle indicates taxa that exists in the Lake Champlain Basin</a:t>
            </a:r>
          </a:p>
        </p:txBody>
      </p:sp>
    </p:spTree>
  </p:cSld>
  <p:clrMapOvr>
    <a:masterClrMapping/>
  </p:clrMapOvr>
  <p:transition spd="slow">
    <p:cut/>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Shape 147"/>
          <p:cNvSpPr txBox="1">
            <a:spLocks noGrp="1"/>
          </p:cNvSpPr>
          <p:nvPr>
            <p:ph type="title"/>
          </p:nvPr>
        </p:nvSpPr>
        <p:spPr>
          <a:xfrm>
            <a:off x="457200" y="274637"/>
            <a:ext cx="8229600" cy="1143000"/>
          </a:xfrm>
          <a:prstGeom prst="rect">
            <a:avLst/>
          </a:prstGeom>
        </p:spPr>
        <p:txBody>
          <a:bodyPr lIns="91425" tIns="91425" rIns="91425" bIns="91425" anchor="b" anchorCtr="0">
            <a:spAutoFit/>
          </a:bodyPr>
          <a:lstStyle/>
          <a:p>
            <a:pPr>
              <a:buNone/>
            </a:pPr>
            <a:r>
              <a:rPr lang="en"/>
              <a:t>Effects on Native Mussel Species</a:t>
            </a:r>
          </a:p>
        </p:txBody>
      </p:sp>
      <p:sp>
        <p:nvSpPr>
          <p:cNvPr id="148" name="Shape 148"/>
          <p:cNvSpPr txBox="1">
            <a:spLocks noGrp="1"/>
          </p:cNvSpPr>
          <p:nvPr>
            <p:ph type="body" idx="1"/>
          </p:nvPr>
        </p:nvSpPr>
        <p:spPr>
          <a:xfrm>
            <a:off x="457200" y="1600200"/>
            <a:ext cx="8229600" cy="4967700"/>
          </a:xfrm>
          <a:prstGeom prst="rect">
            <a:avLst/>
          </a:prstGeom>
        </p:spPr>
        <p:txBody>
          <a:bodyPr lIns="91425" tIns="91425" rIns="91425" bIns="91425" anchor="t" anchorCtr="0">
            <a:spAutoFit/>
          </a:bodyPr>
          <a:lstStyle/>
          <a:p>
            <a:pPr marL="457200" marR="0" lvl="0" indent="-381000" algn="l" rtl="0">
              <a:lnSpc>
                <a:spcPct val="100000"/>
              </a:lnSpc>
              <a:spcBef>
                <a:spcPts val="600"/>
              </a:spcBef>
              <a:spcAft>
                <a:spcPts val="0"/>
              </a:spcAft>
              <a:buClr>
                <a:srgbClr val="000000"/>
              </a:buClr>
              <a:buSzPct val="166666"/>
              <a:buFont typeface="Arial"/>
              <a:buChar char="•"/>
            </a:pPr>
            <a:r>
              <a:rPr lang="en" sz="2400"/>
              <a:t>Native mussel species and Asian clams are both filter feeders and must compete for resources.</a:t>
            </a:r>
          </a:p>
          <a:p>
            <a:pPr marL="457200" marR="0" lvl="0" indent="-381000" algn="l" rtl="0">
              <a:lnSpc>
                <a:spcPct val="100000"/>
              </a:lnSpc>
              <a:spcBef>
                <a:spcPts val="600"/>
              </a:spcBef>
              <a:spcAft>
                <a:spcPts val="0"/>
              </a:spcAft>
              <a:buClr>
                <a:srgbClr val="000000"/>
              </a:buClr>
              <a:buSzPct val="166666"/>
              <a:buFont typeface="Arial"/>
              <a:buChar char="•"/>
            </a:pPr>
            <a:r>
              <a:rPr lang="en" sz="2400"/>
              <a:t>Asian Clam filtration rates have been measured at about 11-1370 ml/hr/clam (Lauritsen, 1986), whereas Unionidae can only filter around 60-490 ml/hr/clam. (Mattice et al., 1973).</a:t>
            </a:r>
          </a:p>
          <a:p>
            <a:pPr marL="457200" marR="0" lvl="0" indent="-381000" algn="l" rtl="0">
              <a:lnSpc>
                <a:spcPct val="100000"/>
              </a:lnSpc>
              <a:spcBef>
                <a:spcPts val="600"/>
              </a:spcBef>
              <a:spcAft>
                <a:spcPts val="0"/>
              </a:spcAft>
              <a:buClr>
                <a:srgbClr val="000000"/>
              </a:buClr>
              <a:buSzPct val="166666"/>
              <a:buFont typeface="Arial"/>
              <a:buChar char="•"/>
            </a:pPr>
            <a:r>
              <a:rPr lang="en" sz="2400"/>
              <a:t>This difference in filtering activity gives the Asian clam an advantage over native mussel species for resources.</a:t>
            </a:r>
          </a:p>
          <a:p>
            <a:pPr lvl="0">
              <a:buNone/>
            </a:pPr>
            <a:r>
              <a:rPr lang="en"/>
              <a:t> </a:t>
            </a:r>
          </a:p>
        </p:txBody>
      </p:sp>
    </p:spTree>
  </p:cSld>
  <p:clrMapOvr>
    <a:masterClrMapping/>
  </p:clrMapOvr>
  <p:transition spd="slow">
    <p:cut/>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Shape 153"/>
          <p:cNvSpPr txBox="1">
            <a:spLocks noGrp="1"/>
          </p:cNvSpPr>
          <p:nvPr>
            <p:ph type="title"/>
          </p:nvPr>
        </p:nvSpPr>
        <p:spPr>
          <a:xfrm>
            <a:off x="457200" y="274637"/>
            <a:ext cx="8229600" cy="1143000"/>
          </a:xfrm>
          <a:prstGeom prst="rect">
            <a:avLst/>
          </a:prstGeom>
        </p:spPr>
        <p:txBody>
          <a:bodyPr lIns="91425" tIns="91425" rIns="91425" bIns="91425" anchor="b" anchorCtr="0">
            <a:spAutoFit/>
          </a:bodyPr>
          <a:lstStyle/>
          <a:p>
            <a:pPr lvl="0" rtl="0">
              <a:buNone/>
            </a:pPr>
            <a:r>
              <a:rPr lang="en"/>
              <a:t>Effects on Native Fish Species (DO)</a:t>
            </a:r>
          </a:p>
        </p:txBody>
      </p:sp>
      <p:sp>
        <p:nvSpPr>
          <p:cNvPr id="154" name="Shape 154"/>
          <p:cNvSpPr txBox="1">
            <a:spLocks noGrp="1"/>
          </p:cNvSpPr>
          <p:nvPr>
            <p:ph type="body" idx="1"/>
          </p:nvPr>
        </p:nvSpPr>
        <p:spPr>
          <a:xfrm>
            <a:off x="457200" y="1600200"/>
            <a:ext cx="7956899" cy="4614300"/>
          </a:xfrm>
          <a:prstGeom prst="rect">
            <a:avLst/>
          </a:prstGeom>
        </p:spPr>
        <p:txBody>
          <a:bodyPr lIns="91425" tIns="91425" rIns="91425" bIns="91425" anchor="t" anchorCtr="0">
            <a:spAutoFit/>
          </a:bodyPr>
          <a:lstStyle/>
          <a:p>
            <a:pPr marL="457200" lvl="0" indent="-419100" rtl="0">
              <a:buClr>
                <a:srgbClr val="000000"/>
              </a:buClr>
              <a:buSzPct val="208333"/>
              <a:buFont typeface="Arial"/>
              <a:buChar char="•"/>
            </a:pPr>
            <a:r>
              <a:rPr lang="en" sz="2400"/>
              <a:t>In heavy densities of Asian clam, dissolved oxygen in the water can drop down to about 1.0 mg/L. (Cherry et al., 2005)</a:t>
            </a:r>
          </a:p>
          <a:p>
            <a:pPr marL="457200" lvl="0" indent="-419100" rtl="0">
              <a:buClr>
                <a:srgbClr val="000000"/>
              </a:buClr>
              <a:buSzPct val="208333"/>
              <a:buFont typeface="Arial"/>
              <a:buChar char="•"/>
            </a:pPr>
            <a:r>
              <a:rPr lang="en" sz="2400"/>
              <a:t>Such low levels of dissolved oxygen are deadly for native fish species.</a:t>
            </a:r>
          </a:p>
          <a:p>
            <a:pPr marL="457200" marR="0" lvl="0" indent="-419100" algn="l" rtl="0">
              <a:lnSpc>
                <a:spcPct val="100000"/>
              </a:lnSpc>
              <a:spcBef>
                <a:spcPts val="600"/>
              </a:spcBef>
              <a:spcAft>
                <a:spcPts val="0"/>
              </a:spcAft>
              <a:buClr>
                <a:srgbClr val="000000"/>
              </a:buClr>
              <a:buSzPct val="208333"/>
              <a:buFont typeface="Arial"/>
              <a:buChar char="•"/>
            </a:pPr>
            <a:r>
              <a:rPr lang="en" sz="2400"/>
              <a:t>Low levels of dissolved oxygen in the water causes native fish populations to become stressed. In this state, they will not eat or reproduce. If this state continues, the fish will die.</a:t>
            </a:r>
          </a:p>
          <a:p>
            <a:endParaRPr lang="en" sz="2400"/>
          </a:p>
          <a:p>
            <a:endParaRPr lang="en" sz="2400"/>
          </a:p>
          <a:p>
            <a:endParaRPr lang="en" sz="2400"/>
          </a:p>
        </p:txBody>
      </p:sp>
    </p:spTree>
  </p:cSld>
  <p:clrMapOvr>
    <a:masterClrMapping/>
  </p:clrMapOvr>
  <p:transition spd="slow">
    <p:cut/>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Shape 159"/>
          <p:cNvSpPr txBox="1">
            <a:spLocks noGrp="1"/>
          </p:cNvSpPr>
          <p:nvPr>
            <p:ph type="title"/>
          </p:nvPr>
        </p:nvSpPr>
        <p:spPr>
          <a:xfrm>
            <a:off x="457200" y="274637"/>
            <a:ext cx="8229600" cy="1143000"/>
          </a:xfrm>
          <a:prstGeom prst="rect">
            <a:avLst/>
          </a:prstGeom>
        </p:spPr>
        <p:txBody>
          <a:bodyPr lIns="91425" tIns="91425" rIns="91425" bIns="91425" anchor="b" anchorCtr="0">
            <a:spAutoFit/>
          </a:bodyPr>
          <a:lstStyle/>
          <a:p>
            <a:pPr>
              <a:buNone/>
            </a:pPr>
            <a:r>
              <a:rPr lang="en"/>
              <a:t>Effects on native fish species (NH</a:t>
            </a:r>
            <a:r>
              <a:rPr lang="en" baseline="-25000"/>
              <a:t>4</a:t>
            </a:r>
            <a:r>
              <a:rPr lang="en"/>
              <a:t>)</a:t>
            </a:r>
          </a:p>
        </p:txBody>
      </p:sp>
      <p:sp>
        <p:nvSpPr>
          <p:cNvPr id="160" name="Shape 160"/>
          <p:cNvSpPr txBox="1">
            <a:spLocks noGrp="1"/>
          </p:cNvSpPr>
          <p:nvPr>
            <p:ph type="body" idx="1"/>
          </p:nvPr>
        </p:nvSpPr>
        <p:spPr>
          <a:xfrm>
            <a:off x="457200" y="1396864"/>
            <a:ext cx="8229600" cy="5171100"/>
          </a:xfrm>
          <a:prstGeom prst="rect">
            <a:avLst/>
          </a:prstGeom>
        </p:spPr>
        <p:txBody>
          <a:bodyPr lIns="91425" tIns="91425" rIns="91425" bIns="91425" anchor="t" anchorCtr="0">
            <a:spAutoFit/>
          </a:bodyPr>
          <a:lstStyle/>
          <a:p>
            <a:pPr marL="457200" lvl="0" indent="-381000" rtl="0">
              <a:buClr>
                <a:srgbClr val="000000"/>
              </a:buClr>
              <a:buSzPct val="166666"/>
              <a:buFont typeface="Arial"/>
              <a:buChar char="•"/>
            </a:pPr>
            <a:r>
              <a:rPr lang="en" sz="2400"/>
              <a:t>Chronic exposure to ammonia in the water can cause the fish population to become stressed and cause damage to gills and other tissues. </a:t>
            </a:r>
          </a:p>
          <a:p>
            <a:pPr marL="457200" lvl="0" indent="-381000" rtl="0">
              <a:buClr>
                <a:srgbClr val="000000"/>
              </a:buClr>
              <a:buSzPct val="166666"/>
              <a:buFont typeface="Arial"/>
              <a:buChar char="•"/>
            </a:pPr>
            <a:r>
              <a:rPr lang="en" sz="2400"/>
              <a:t>The damaged tissue caused by ammonia levels in the water leave the fish susceptible to bacterial infections and can stunt the growth of juvenile fish. (Floyd et al., 2005)</a:t>
            </a:r>
          </a:p>
          <a:p>
            <a:pPr marL="457200" lvl="0" indent="-381000" rtl="0">
              <a:buClr>
                <a:srgbClr val="000000"/>
              </a:buClr>
              <a:buSzPct val="166666"/>
              <a:buFont typeface="Arial"/>
              <a:buChar char="•"/>
            </a:pPr>
            <a:r>
              <a:rPr lang="en" sz="2400"/>
              <a:t>High levels of ammonia are lethal to fish populations and will lead to large amounts of fish kill.   </a:t>
            </a:r>
          </a:p>
          <a:p>
            <a:endParaRPr lang="en" sz="2400"/>
          </a:p>
        </p:txBody>
      </p:sp>
    </p:spTree>
  </p:cSld>
  <p:clrMapOvr>
    <a:masterClrMapping/>
  </p:clrMapOvr>
  <p:transition spd="slow">
    <p:cut/>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Shape 165"/>
          <p:cNvSpPr txBox="1">
            <a:spLocks noGrp="1"/>
          </p:cNvSpPr>
          <p:nvPr>
            <p:ph type="title"/>
          </p:nvPr>
        </p:nvSpPr>
        <p:spPr>
          <a:xfrm>
            <a:off x="272345" y="89785"/>
            <a:ext cx="8414400" cy="1327800"/>
          </a:xfrm>
          <a:prstGeom prst="rect">
            <a:avLst/>
          </a:prstGeom>
        </p:spPr>
        <p:txBody>
          <a:bodyPr lIns="91425" tIns="91425" rIns="91425" bIns="91425" anchor="b" anchorCtr="0">
            <a:spAutoFit/>
          </a:bodyPr>
          <a:lstStyle/>
          <a:p>
            <a:pPr algn="ctr">
              <a:buNone/>
            </a:pPr>
            <a:r>
              <a:rPr lang="en"/>
              <a:t>Effects on Native Fish Species (Competition)</a:t>
            </a:r>
          </a:p>
        </p:txBody>
      </p:sp>
      <p:sp>
        <p:nvSpPr>
          <p:cNvPr id="166" name="Shape 166"/>
          <p:cNvSpPr txBox="1">
            <a:spLocks noGrp="1"/>
          </p:cNvSpPr>
          <p:nvPr>
            <p:ph type="body" idx="1"/>
          </p:nvPr>
        </p:nvSpPr>
        <p:spPr>
          <a:xfrm>
            <a:off x="457200" y="1258175"/>
            <a:ext cx="8229600" cy="5378100"/>
          </a:xfrm>
          <a:prstGeom prst="rect">
            <a:avLst/>
          </a:prstGeom>
        </p:spPr>
        <p:txBody>
          <a:bodyPr lIns="91425" tIns="91425" rIns="91425" bIns="91425" anchor="t" anchorCtr="0">
            <a:spAutoFit/>
          </a:bodyPr>
          <a:lstStyle/>
          <a:p>
            <a:pPr marL="457200" lvl="0" indent="-419100" rtl="0">
              <a:buClr>
                <a:srgbClr val="000000"/>
              </a:buClr>
              <a:buSzPct val="208333"/>
              <a:buFont typeface="Arial"/>
              <a:buChar char="•"/>
            </a:pPr>
            <a:r>
              <a:rPr lang="en" sz="2400"/>
              <a:t>Asian clams are voracious filter feeders, but have also been known to pedal feed in times of food scarcity. </a:t>
            </a:r>
          </a:p>
          <a:p>
            <a:pPr marL="457200" lvl="0" indent="-419100" rtl="0">
              <a:buClr>
                <a:srgbClr val="000000"/>
              </a:buClr>
              <a:buSzPct val="208333"/>
              <a:buFont typeface="Arial"/>
              <a:buChar char="•"/>
            </a:pPr>
            <a:r>
              <a:rPr lang="en" sz="2400"/>
              <a:t>Asian clams effectively filter phytoplankton and bacteria (mainly rotifers) out of the water column. (Allen et al., 2008)</a:t>
            </a:r>
          </a:p>
          <a:p>
            <a:pPr marL="457200" lvl="0" indent="-419100" rtl="0">
              <a:buClr>
                <a:srgbClr val="000000"/>
              </a:buClr>
              <a:buSzPct val="208333"/>
              <a:buFont typeface="Arial"/>
              <a:buChar char="•"/>
            </a:pPr>
            <a:r>
              <a:rPr lang="en" sz="2400"/>
              <a:t>The high rates at which the Asian clam filters the phytoplankton leads to a sharp decrease in the amount of zooplankton that exists in the ecosystem. The decrease in zooplankton causes a decrease in the amount of small feeder fish, which then leads to a decrease in the large fish populations. </a:t>
            </a:r>
          </a:p>
          <a:p>
            <a:pPr marL="457200" lvl="0" indent="-419100">
              <a:buClr>
                <a:srgbClr val="000000"/>
              </a:buClr>
              <a:buSzPct val="208333"/>
              <a:buFont typeface="Arial"/>
              <a:buChar char="•"/>
            </a:pPr>
            <a:r>
              <a:rPr lang="en" sz="2400"/>
              <a:t>Fish populations in Lake Champlain will be forced to compete with the Asian clam population for oxygen and for food resources. </a:t>
            </a:r>
          </a:p>
        </p:txBody>
      </p:sp>
    </p:spTree>
  </p:cSld>
  <p:clrMapOvr>
    <a:masterClrMapping/>
  </p:clrMapOvr>
  <p:transition spd="slow">
    <p:cut/>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Shape 171"/>
          <p:cNvSpPr/>
          <p:nvPr/>
        </p:nvSpPr>
        <p:spPr>
          <a:xfrm>
            <a:off x="1129190" y="25094"/>
            <a:ext cx="6980589" cy="6822637"/>
          </a:xfrm>
          <a:prstGeom prst="rect">
            <a:avLst/>
          </a:prstGeom>
          <a:blipFill>
            <a:blip r:embed="rId3"/>
            <a:stretch>
              <a:fillRect/>
            </a:stretch>
          </a:blipFill>
        </p:spPr>
      </p:sp>
      <p:sp>
        <p:nvSpPr>
          <p:cNvPr id="172" name="Shape 172"/>
          <p:cNvSpPr txBox="1"/>
          <p:nvPr/>
        </p:nvSpPr>
        <p:spPr>
          <a:xfrm>
            <a:off x="3762500" y="6156800"/>
            <a:ext cx="923399" cy="478800"/>
          </a:xfrm>
          <a:prstGeom prst="rect">
            <a:avLst/>
          </a:prstGeom>
          <a:ln>
            <a:noFill/>
          </a:ln>
        </p:spPr>
        <p:txBody>
          <a:bodyPr lIns="91425" tIns="91425" rIns="91425" bIns="91425" anchor="t" anchorCtr="0">
            <a:spAutoFit/>
          </a:bodyPr>
          <a:lstStyle/>
          <a:p>
            <a:pPr>
              <a:buNone/>
            </a:pPr>
            <a:r>
              <a:rPr lang="en">
                <a:solidFill>
                  <a:srgbClr val="FF0000"/>
                </a:solidFill>
              </a:rPr>
              <a:t>CLAMS!</a:t>
            </a:r>
          </a:p>
        </p:txBody>
      </p:sp>
    </p:spTree>
  </p:cSld>
  <p:clrMapOvr>
    <a:masterClrMapping/>
  </p:clrMapOvr>
  <p:transition spd="slow">
    <p:cut/>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Shape 177"/>
          <p:cNvSpPr txBox="1">
            <a:spLocks noGrp="1"/>
          </p:cNvSpPr>
          <p:nvPr>
            <p:ph type="title"/>
          </p:nvPr>
        </p:nvSpPr>
        <p:spPr>
          <a:xfrm>
            <a:off x="457200" y="274637"/>
            <a:ext cx="8229600" cy="1143000"/>
          </a:xfrm>
          <a:prstGeom prst="rect">
            <a:avLst/>
          </a:prstGeom>
        </p:spPr>
        <p:txBody>
          <a:bodyPr lIns="91425" tIns="91425" rIns="91425" bIns="91425" anchor="b" anchorCtr="0">
            <a:spAutoFit/>
          </a:bodyPr>
          <a:lstStyle/>
          <a:p>
            <a:pPr>
              <a:buNone/>
            </a:pPr>
            <a:r>
              <a:rPr lang="en"/>
              <a:t>Effects on Lake Champlain Fishery</a:t>
            </a:r>
          </a:p>
        </p:txBody>
      </p:sp>
      <p:sp>
        <p:nvSpPr>
          <p:cNvPr id="178" name="Shape 178"/>
          <p:cNvSpPr txBox="1">
            <a:spLocks noGrp="1"/>
          </p:cNvSpPr>
          <p:nvPr>
            <p:ph type="body" idx="1"/>
          </p:nvPr>
        </p:nvSpPr>
        <p:spPr>
          <a:xfrm>
            <a:off x="457200" y="1600200"/>
            <a:ext cx="8229600" cy="4967700"/>
          </a:xfrm>
          <a:prstGeom prst="rect">
            <a:avLst/>
          </a:prstGeom>
        </p:spPr>
        <p:txBody>
          <a:bodyPr lIns="91425" tIns="91425" rIns="91425" bIns="91425" anchor="t" anchorCtr="0">
            <a:spAutoFit/>
          </a:bodyPr>
          <a:lstStyle/>
          <a:p>
            <a:pPr marL="457200" lvl="0" indent="-419100" rtl="0">
              <a:buClr>
                <a:srgbClr val="000000"/>
              </a:buClr>
              <a:buSzPct val="208333"/>
              <a:buFont typeface="Arial"/>
              <a:buChar char="•"/>
            </a:pPr>
            <a:r>
              <a:rPr lang="en" sz="2400"/>
              <a:t>Species of fish that exist in Lake Champlain that are prized by anglers include (but are not limited to) large and smallmouth bass, walleye, northern pike, chain pickerel, brown bullhead, channel catfish, yellow perch, lake trout, landlocked Atlantic salmon, steelhead trout, brown trout, and rainbow smelt. (lcbp.org)</a:t>
            </a:r>
          </a:p>
          <a:p>
            <a:pPr marL="457200" lvl="0" indent="-419100">
              <a:buClr>
                <a:srgbClr val="000000"/>
              </a:buClr>
              <a:buSzPct val="208333"/>
              <a:buFont typeface="Arial"/>
              <a:buChar char="•"/>
            </a:pPr>
            <a:r>
              <a:rPr lang="en" sz="2400"/>
              <a:t>The Lake Champlain fishery is based on angling (the only source of commercial sales) of walleye, yellow perch, basses, smelt, and pikes (Young, 2009). An estimate from 1991 found that between 200,000 to 750,000 lbs of fish were sold (Young, 2009)</a:t>
            </a:r>
          </a:p>
        </p:txBody>
      </p:sp>
    </p:spTree>
  </p:cSld>
  <p:clrMapOvr>
    <a:masterClrMapping/>
  </p:clrMapOvr>
  <p:transition spd="slow">
    <p:cut/>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Shape 183"/>
          <p:cNvSpPr txBox="1">
            <a:spLocks noGrp="1"/>
          </p:cNvSpPr>
          <p:nvPr>
            <p:ph type="title"/>
          </p:nvPr>
        </p:nvSpPr>
        <p:spPr>
          <a:xfrm>
            <a:off x="457200" y="274637"/>
            <a:ext cx="8229600" cy="1143000"/>
          </a:xfrm>
          <a:prstGeom prst="rect">
            <a:avLst/>
          </a:prstGeom>
        </p:spPr>
        <p:txBody>
          <a:bodyPr lIns="91425" tIns="91425" rIns="91425" bIns="91425" anchor="b" anchorCtr="0">
            <a:spAutoFit/>
          </a:bodyPr>
          <a:lstStyle/>
          <a:p>
            <a:pPr>
              <a:buNone/>
            </a:pPr>
            <a:r>
              <a:rPr lang="en"/>
              <a:t>Effects on Lake Champlain Fishery</a:t>
            </a:r>
          </a:p>
        </p:txBody>
      </p:sp>
      <p:sp>
        <p:nvSpPr>
          <p:cNvPr id="184" name="Shape 184"/>
          <p:cNvSpPr txBox="1">
            <a:spLocks noGrp="1"/>
          </p:cNvSpPr>
          <p:nvPr>
            <p:ph type="body" idx="1"/>
          </p:nvPr>
        </p:nvSpPr>
        <p:spPr>
          <a:xfrm>
            <a:off x="457200" y="1600200"/>
            <a:ext cx="8229600" cy="4967700"/>
          </a:xfrm>
          <a:prstGeom prst="rect">
            <a:avLst/>
          </a:prstGeom>
        </p:spPr>
        <p:txBody>
          <a:bodyPr lIns="91425" tIns="91425" rIns="91425" bIns="91425" anchor="t" anchorCtr="0">
            <a:spAutoFit/>
          </a:bodyPr>
          <a:lstStyle/>
          <a:p>
            <a:pPr marL="457200" marR="0" lvl="0" indent="-419100" algn="l" rtl="0">
              <a:lnSpc>
                <a:spcPct val="100000"/>
              </a:lnSpc>
              <a:spcBef>
                <a:spcPts val="600"/>
              </a:spcBef>
              <a:spcAft>
                <a:spcPts val="0"/>
              </a:spcAft>
              <a:buClr>
                <a:srgbClr val="000000"/>
              </a:buClr>
              <a:buSzPct val="208333"/>
              <a:buFont typeface="Arial"/>
              <a:buChar char="•"/>
            </a:pPr>
            <a:r>
              <a:rPr lang="en" sz="2400" dirty="0"/>
              <a:t>Anglers fishing Lake Champlain spent $205 million in a year. (mychamplain.net)</a:t>
            </a:r>
          </a:p>
          <a:p>
            <a:pPr marL="457200" marR="0" lvl="0" indent="-419100" algn="l" rtl="0">
              <a:lnSpc>
                <a:spcPct val="100000"/>
              </a:lnSpc>
              <a:spcBef>
                <a:spcPts val="600"/>
              </a:spcBef>
              <a:spcAft>
                <a:spcPts val="0"/>
              </a:spcAft>
              <a:buClr>
                <a:srgbClr val="000000"/>
              </a:buClr>
              <a:buSzPct val="208333"/>
              <a:buFont typeface="Arial"/>
              <a:buChar char="•"/>
            </a:pPr>
            <a:r>
              <a:rPr lang="en" sz="2400" dirty="0"/>
              <a:t>Hunting, fishing and wildlife watching made up 5 percent of Vermont's gross state product (GSP). This is 4th in the Nation as a percentage of GSP after Alaska, Montana and Wyoming, respectively. (mychamplain.net)</a:t>
            </a:r>
          </a:p>
          <a:p>
            <a:pPr marL="457200" marR="0" lvl="0" indent="-419100" algn="l" rtl="0">
              <a:lnSpc>
                <a:spcPct val="100000"/>
              </a:lnSpc>
              <a:spcBef>
                <a:spcPts val="600"/>
              </a:spcBef>
              <a:spcAft>
                <a:spcPts val="0"/>
              </a:spcAft>
              <a:buClr>
                <a:srgbClr val="000000"/>
              </a:buClr>
              <a:buSzPct val="208333"/>
              <a:buFont typeface="Arial"/>
              <a:buChar char="•"/>
            </a:pPr>
            <a:r>
              <a:rPr lang="en" sz="2400" dirty="0"/>
              <a:t>If Anglers are forced to look elsewhere for their desired catches, lakeside communities, businesses and the department of </a:t>
            </a:r>
            <a:r>
              <a:rPr lang="en" sz="2400" dirty="0" smtClean="0"/>
              <a:t>fish </a:t>
            </a:r>
            <a:r>
              <a:rPr lang="en" sz="2400" dirty="0"/>
              <a:t>and wildlife can expect to see sharp declines in revenue from tourism.</a:t>
            </a:r>
          </a:p>
          <a:p>
            <a:endParaRPr lang="en" sz="2400" dirty="0"/>
          </a:p>
        </p:txBody>
      </p:sp>
    </p:spTree>
  </p:cSld>
  <p:clrMapOvr>
    <a:masterClrMapping/>
  </p:clrMapOvr>
  <p:transition spd="slow">
    <p:cut/>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Shape 189"/>
          <p:cNvSpPr txBox="1">
            <a:spLocks noGrp="1"/>
          </p:cNvSpPr>
          <p:nvPr>
            <p:ph type="title"/>
          </p:nvPr>
        </p:nvSpPr>
        <p:spPr>
          <a:xfrm>
            <a:off x="457200" y="0"/>
            <a:ext cx="8229600" cy="1143000"/>
          </a:xfrm>
          <a:prstGeom prst="rect">
            <a:avLst/>
          </a:prstGeom>
        </p:spPr>
        <p:txBody>
          <a:bodyPr lIns="91425" tIns="91425" rIns="91425" bIns="91425" anchor="ctr" anchorCtr="0">
            <a:spAutoFit/>
          </a:bodyPr>
          <a:lstStyle/>
          <a:p>
            <a:pPr algn="ctr">
              <a:buNone/>
            </a:pPr>
            <a:r>
              <a:rPr lang="en"/>
              <a:t>Other Recreational Impacts</a:t>
            </a:r>
          </a:p>
        </p:txBody>
      </p:sp>
      <p:sp>
        <p:nvSpPr>
          <p:cNvPr id="190" name="Shape 190"/>
          <p:cNvSpPr/>
          <p:nvPr/>
        </p:nvSpPr>
        <p:spPr>
          <a:xfrm>
            <a:off x="8391" y="991883"/>
            <a:ext cx="4554989" cy="3217196"/>
          </a:xfrm>
          <a:prstGeom prst="rect">
            <a:avLst/>
          </a:prstGeom>
          <a:blipFill>
            <a:blip r:embed="rId3"/>
            <a:stretch>
              <a:fillRect/>
            </a:stretch>
          </a:blipFill>
        </p:spPr>
      </p:sp>
      <p:sp>
        <p:nvSpPr>
          <p:cNvPr id="191" name="Shape 191"/>
          <p:cNvSpPr/>
          <p:nvPr/>
        </p:nvSpPr>
        <p:spPr>
          <a:xfrm>
            <a:off x="7029634" y="4035070"/>
            <a:ext cx="2114365" cy="2822929"/>
          </a:xfrm>
          <a:prstGeom prst="rect">
            <a:avLst/>
          </a:prstGeom>
          <a:blipFill>
            <a:blip r:embed="rId4"/>
            <a:stretch>
              <a:fillRect/>
            </a:stretch>
          </a:blipFill>
        </p:spPr>
      </p:sp>
      <p:sp>
        <p:nvSpPr>
          <p:cNvPr id="192" name="Shape 192"/>
          <p:cNvSpPr/>
          <p:nvPr/>
        </p:nvSpPr>
        <p:spPr>
          <a:xfrm>
            <a:off x="0" y="4214912"/>
            <a:ext cx="4604866" cy="2643086"/>
          </a:xfrm>
          <a:prstGeom prst="rect">
            <a:avLst/>
          </a:prstGeom>
          <a:blipFill>
            <a:blip r:embed="rId5"/>
            <a:stretch>
              <a:fillRect/>
            </a:stretch>
          </a:blipFill>
        </p:spPr>
      </p:sp>
      <p:sp>
        <p:nvSpPr>
          <p:cNvPr id="193" name="Shape 193"/>
          <p:cNvSpPr txBox="1"/>
          <p:nvPr/>
        </p:nvSpPr>
        <p:spPr>
          <a:xfrm>
            <a:off x="4563380" y="991883"/>
            <a:ext cx="3227399" cy="2059500"/>
          </a:xfrm>
          <a:prstGeom prst="rect">
            <a:avLst/>
          </a:prstGeom>
        </p:spPr>
        <p:txBody>
          <a:bodyPr lIns="91425" tIns="91425" rIns="91425" bIns="91425" anchor="t" anchorCtr="0">
            <a:spAutoFit/>
          </a:bodyPr>
          <a:lstStyle/>
          <a:p>
            <a:pPr marL="457200" lvl="0" indent="-342900" rtl="0">
              <a:buClr>
                <a:srgbClr val="000000"/>
              </a:buClr>
              <a:buSzPct val="166666"/>
              <a:buFont typeface="Arial"/>
              <a:buChar char="•"/>
            </a:pPr>
            <a:r>
              <a:rPr lang="en" sz="1800"/>
              <a:t>Declined asthetics</a:t>
            </a:r>
          </a:p>
          <a:p>
            <a:pPr marL="457200" lvl="0" indent="-342900" rtl="0">
              <a:buClr>
                <a:srgbClr val="000000"/>
              </a:buClr>
              <a:buSzPct val="166666"/>
              <a:buFont typeface="Arial"/>
              <a:buChar char="•"/>
            </a:pPr>
            <a:r>
              <a:rPr lang="en" sz="1800"/>
              <a:t>increase in poisonous algae blooms</a:t>
            </a:r>
          </a:p>
          <a:p>
            <a:pPr marL="457200" lvl="0" indent="-342900" rtl="0">
              <a:buClr>
                <a:srgbClr val="000000"/>
              </a:buClr>
              <a:buSzPct val="166666"/>
              <a:buFont typeface="Arial"/>
              <a:buChar char="•"/>
            </a:pPr>
            <a:r>
              <a:rPr lang="en" sz="1800"/>
              <a:t>sharp shell accumulations on beaches (bring water shoes)</a:t>
            </a:r>
          </a:p>
          <a:p>
            <a:pPr marL="457200" lvl="0" indent="-342900" rtl="0">
              <a:buClr>
                <a:srgbClr val="000000"/>
              </a:buClr>
              <a:buSzPct val="166666"/>
              <a:buFont typeface="Arial"/>
              <a:buChar char="•"/>
            </a:pPr>
            <a:r>
              <a:rPr lang="en" sz="1800"/>
              <a:t>biofouling of water intakes for boats.</a:t>
            </a:r>
          </a:p>
          <a:p>
            <a:pPr marL="457200" lvl="0" indent="-342900">
              <a:buClr>
                <a:srgbClr val="000000"/>
              </a:buClr>
              <a:buSzPct val="166666"/>
              <a:buFont typeface="Arial"/>
              <a:buChar char="•"/>
            </a:pPr>
            <a:r>
              <a:rPr lang="en" sz="1800"/>
              <a:t>Decreased tourism revenue across the board</a:t>
            </a:r>
          </a:p>
        </p:txBody>
      </p:sp>
    </p:spTree>
  </p:cSld>
  <p:clrMapOvr>
    <a:masterClrMapping/>
  </p:clrMapOvr>
  <p:transition spd="slow">
    <p:cut/>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Shape 67"/>
          <p:cNvSpPr txBox="1">
            <a:spLocks noGrp="1"/>
          </p:cNvSpPr>
          <p:nvPr>
            <p:ph type="ctrTitle"/>
          </p:nvPr>
        </p:nvSpPr>
        <p:spPr>
          <a:xfrm>
            <a:off x="814425" y="233199"/>
            <a:ext cx="7362899" cy="1298700"/>
          </a:xfrm>
          <a:prstGeom prst="rect">
            <a:avLst/>
          </a:prstGeom>
        </p:spPr>
        <p:txBody>
          <a:bodyPr lIns="91425" tIns="91425" rIns="91425" bIns="91425" anchor="ctr" anchorCtr="0">
            <a:spAutoFit/>
          </a:bodyPr>
          <a:lstStyle/>
          <a:p>
            <a:pPr>
              <a:buNone/>
            </a:pPr>
            <a:r>
              <a:rPr lang="en"/>
              <a:t>Our Objectives</a:t>
            </a:r>
          </a:p>
        </p:txBody>
      </p:sp>
      <p:sp>
        <p:nvSpPr>
          <p:cNvPr id="68" name="Shape 68"/>
          <p:cNvSpPr txBox="1"/>
          <p:nvPr/>
        </p:nvSpPr>
        <p:spPr>
          <a:xfrm>
            <a:off x="533475" y="1531900"/>
            <a:ext cx="7924799" cy="4832400"/>
          </a:xfrm>
          <a:prstGeom prst="rect">
            <a:avLst/>
          </a:prstGeom>
        </p:spPr>
        <p:txBody>
          <a:bodyPr lIns="91425" tIns="91425" rIns="91425" bIns="91425" anchor="t" anchorCtr="0">
            <a:spAutoFit/>
          </a:bodyPr>
          <a:lstStyle/>
          <a:p>
            <a:pPr marL="0" marR="0" lvl="0" indent="0" algn="l" rtl="0">
              <a:lnSpc>
                <a:spcPct val="100000"/>
              </a:lnSpc>
              <a:spcBef>
                <a:spcPts val="0"/>
              </a:spcBef>
              <a:spcAft>
                <a:spcPts val="0"/>
              </a:spcAft>
              <a:buClr>
                <a:srgbClr val="000000"/>
              </a:buClr>
              <a:buSzPct val="45833"/>
              <a:buFont typeface="Arial"/>
              <a:buNone/>
            </a:pPr>
            <a:r>
              <a:rPr lang="en" sz="2400"/>
              <a:t>To assess the potential impacts of the impending arrival of Asian Clam in Lake Champlain and to examine possible control methods by investigating the following:</a:t>
            </a:r>
          </a:p>
          <a:p>
            <a:endParaRPr lang="en" sz="2400"/>
          </a:p>
          <a:p>
            <a:pPr marL="457200" marR="0" lvl="0" indent="-381000" algn="l" rtl="0">
              <a:lnSpc>
                <a:spcPct val="100000"/>
              </a:lnSpc>
              <a:spcBef>
                <a:spcPts val="0"/>
              </a:spcBef>
              <a:spcAft>
                <a:spcPts val="0"/>
              </a:spcAft>
              <a:buClr>
                <a:srgbClr val="000000"/>
              </a:buClr>
              <a:buSzPct val="166666"/>
              <a:buFont typeface="Arial"/>
              <a:buChar char="•"/>
            </a:pPr>
            <a:r>
              <a:rPr lang="en" sz="2400"/>
              <a:t>Water quality and nutrient loading</a:t>
            </a:r>
          </a:p>
          <a:p>
            <a:endParaRPr lang="en" sz="2400"/>
          </a:p>
          <a:p>
            <a:pPr marL="457200" marR="0" lvl="0" indent="-381000" algn="l" rtl="0">
              <a:lnSpc>
                <a:spcPct val="100000"/>
              </a:lnSpc>
              <a:spcBef>
                <a:spcPts val="0"/>
              </a:spcBef>
              <a:spcAft>
                <a:spcPts val="0"/>
              </a:spcAft>
              <a:buClr>
                <a:srgbClr val="000000"/>
              </a:buClr>
              <a:buSzPct val="166666"/>
              <a:buFont typeface="Arial"/>
              <a:buChar char="•"/>
            </a:pPr>
            <a:r>
              <a:rPr lang="en" sz="2400"/>
              <a:t>algal blooms</a:t>
            </a:r>
          </a:p>
          <a:p>
            <a:endParaRPr lang="en" sz="2400"/>
          </a:p>
          <a:p>
            <a:pPr marL="457200" marR="0" lvl="0" indent="-381000" algn="l" rtl="0">
              <a:lnSpc>
                <a:spcPct val="100000"/>
              </a:lnSpc>
              <a:spcBef>
                <a:spcPts val="0"/>
              </a:spcBef>
              <a:spcAft>
                <a:spcPts val="0"/>
              </a:spcAft>
              <a:buClr>
                <a:srgbClr val="000000"/>
              </a:buClr>
              <a:buSzPct val="166666"/>
              <a:buFont typeface="Arial"/>
              <a:buChar char="•"/>
            </a:pPr>
            <a:r>
              <a:rPr lang="en" sz="2400"/>
              <a:t>Other organisms: from phytoplankton to fish</a:t>
            </a:r>
          </a:p>
          <a:p>
            <a:endParaRPr lang="en" sz="2400"/>
          </a:p>
          <a:p>
            <a:pPr marL="457200" marR="0" lvl="0" indent="-381000" algn="l" rtl="0">
              <a:lnSpc>
                <a:spcPct val="100000"/>
              </a:lnSpc>
              <a:spcBef>
                <a:spcPts val="0"/>
              </a:spcBef>
              <a:spcAft>
                <a:spcPts val="0"/>
              </a:spcAft>
              <a:buClr>
                <a:srgbClr val="000000"/>
              </a:buClr>
              <a:buSzPct val="166666"/>
              <a:buFont typeface="Arial"/>
              <a:buChar char="•"/>
            </a:pPr>
            <a:r>
              <a:rPr lang="en" sz="2400"/>
              <a:t>Human use through recreation and economic activity  </a:t>
            </a:r>
          </a:p>
          <a:p>
            <a:endParaRPr lang="en" sz="2400"/>
          </a:p>
          <a:p>
            <a:pPr marL="457200" lvl="0" indent="-381000" rtl="0">
              <a:buClr>
                <a:srgbClr val="000000"/>
              </a:buClr>
              <a:buSzPct val="166666"/>
              <a:buFont typeface="Arial"/>
              <a:buChar char="•"/>
            </a:pPr>
            <a:r>
              <a:rPr lang="en" sz="2400"/>
              <a:t>Establish a response framework and evaluate effectiveness of containment techniques  </a:t>
            </a:r>
          </a:p>
        </p:txBody>
      </p:sp>
    </p:spTree>
  </p:cSld>
  <p:clrMapOvr>
    <a:masterClrMapping/>
  </p:clrMapOvr>
  <p:transition spd="slow">
    <p:cut/>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Shape 198"/>
          <p:cNvSpPr txBox="1">
            <a:spLocks noGrp="1"/>
          </p:cNvSpPr>
          <p:nvPr>
            <p:ph type="ctrTitle"/>
          </p:nvPr>
        </p:nvSpPr>
        <p:spPr>
          <a:xfrm>
            <a:off x="1265850" y="336549"/>
            <a:ext cx="6612299" cy="951899"/>
          </a:xfrm>
          <a:prstGeom prst="rect">
            <a:avLst/>
          </a:prstGeom>
        </p:spPr>
        <p:txBody>
          <a:bodyPr lIns="91425" tIns="91425" rIns="91425" bIns="91425" anchor="b" anchorCtr="0">
            <a:spAutoFit/>
          </a:bodyPr>
          <a:lstStyle/>
          <a:p>
            <a:pPr lvl="0">
              <a:buClr>
                <a:srgbClr val="000000"/>
              </a:buClr>
              <a:buSzPct val="25000"/>
              <a:buFont typeface="Arial"/>
              <a:buNone/>
            </a:pPr>
            <a:r>
              <a:rPr lang="en"/>
              <a:t>Vectors for Transport</a:t>
            </a:r>
          </a:p>
        </p:txBody>
      </p:sp>
      <p:sp>
        <p:nvSpPr>
          <p:cNvPr id="199" name="Shape 199"/>
          <p:cNvSpPr txBox="1"/>
          <p:nvPr/>
        </p:nvSpPr>
        <p:spPr>
          <a:xfrm>
            <a:off x="753950" y="1602100"/>
            <a:ext cx="3102899" cy="3929400"/>
          </a:xfrm>
          <a:prstGeom prst="rect">
            <a:avLst/>
          </a:prstGeom>
        </p:spPr>
        <p:txBody>
          <a:bodyPr lIns="91425" tIns="91425" rIns="91425" bIns="91425" anchor="t" anchorCtr="0">
            <a:spAutoFit/>
          </a:bodyPr>
          <a:lstStyle/>
          <a:p>
            <a:pPr lvl="0" rtl="0">
              <a:buNone/>
            </a:pPr>
            <a:r>
              <a:rPr lang="en" sz="2400"/>
              <a:t>Clams can travel via:</a:t>
            </a:r>
          </a:p>
          <a:p>
            <a:endParaRPr lang="en" sz="2400"/>
          </a:p>
          <a:p>
            <a:pPr marL="457200" lvl="0" indent="-381000" rtl="0">
              <a:buClr>
                <a:srgbClr val="000000"/>
              </a:buClr>
              <a:buSzPct val="166666"/>
              <a:buFont typeface="Arial"/>
              <a:buChar char="•"/>
            </a:pPr>
            <a:r>
              <a:rPr lang="en" sz="2400"/>
              <a:t>Larval dispersal</a:t>
            </a:r>
          </a:p>
          <a:p>
            <a:pPr marL="457200" lvl="0" indent="-381000" rtl="0">
              <a:buClr>
                <a:srgbClr val="000000"/>
              </a:buClr>
              <a:buSzPct val="166666"/>
              <a:buFont typeface="Arial"/>
              <a:buChar char="•"/>
            </a:pPr>
            <a:r>
              <a:rPr lang="en" sz="2400"/>
              <a:t>Bait buckets</a:t>
            </a:r>
          </a:p>
          <a:p>
            <a:pPr marL="457200" lvl="0" indent="-381000" rtl="0">
              <a:buClr>
                <a:srgbClr val="000000"/>
              </a:buClr>
              <a:buSzPct val="166666"/>
              <a:buFont typeface="Arial"/>
              <a:buChar char="•"/>
            </a:pPr>
            <a:r>
              <a:rPr lang="en" sz="2400"/>
              <a:t>Boats and equipment</a:t>
            </a:r>
          </a:p>
          <a:p>
            <a:pPr marL="457200" lvl="0" indent="-381000" rtl="0">
              <a:buClr>
                <a:srgbClr val="000000"/>
              </a:buClr>
              <a:buSzPct val="166666"/>
              <a:buFont typeface="Arial"/>
              <a:buChar char="•"/>
            </a:pPr>
            <a:r>
              <a:rPr lang="en" sz="2400"/>
              <a:t>Imported sand and sediment</a:t>
            </a:r>
          </a:p>
          <a:p>
            <a:pPr marL="457200" lvl="0" indent="-381000" rtl="0">
              <a:buClr>
                <a:srgbClr val="000000"/>
              </a:buClr>
              <a:buSzPct val="166666"/>
              <a:buFont typeface="Arial"/>
              <a:buChar char="•"/>
            </a:pPr>
            <a:r>
              <a:rPr lang="en" sz="2400"/>
              <a:t>Aquaria</a:t>
            </a:r>
          </a:p>
          <a:p>
            <a:pPr marL="457200" lvl="0" indent="-381000" rtl="0">
              <a:buClr>
                <a:srgbClr val="000000"/>
              </a:buClr>
              <a:buSzPct val="166666"/>
              <a:buFont typeface="Arial"/>
              <a:buChar char="•"/>
            </a:pPr>
            <a:r>
              <a:rPr lang="en" sz="2400"/>
              <a:t>Ballast water</a:t>
            </a:r>
          </a:p>
          <a:p>
            <a:endParaRPr lang="en" sz="2400"/>
          </a:p>
        </p:txBody>
      </p:sp>
      <p:sp>
        <p:nvSpPr>
          <p:cNvPr id="200" name="Shape 200"/>
          <p:cNvSpPr/>
          <p:nvPr/>
        </p:nvSpPr>
        <p:spPr>
          <a:xfrm>
            <a:off x="4552992" y="1827153"/>
            <a:ext cx="4353107" cy="4353107"/>
          </a:xfrm>
          <a:prstGeom prst="rect">
            <a:avLst/>
          </a:prstGeom>
          <a:blipFill>
            <a:blip r:embed="rId3"/>
            <a:stretch>
              <a:fillRect/>
            </a:stretch>
          </a:blipFill>
        </p:spPr>
      </p:sp>
    </p:spTree>
  </p:cSld>
  <p:clrMapOvr>
    <a:masterClrMapping/>
  </p:clrMapOvr>
  <p:transition spd="slow">
    <p:cut/>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Shape 205"/>
          <p:cNvSpPr txBox="1">
            <a:spLocks noGrp="1"/>
          </p:cNvSpPr>
          <p:nvPr>
            <p:ph type="body" idx="1"/>
          </p:nvPr>
        </p:nvSpPr>
        <p:spPr>
          <a:xfrm>
            <a:off x="403160" y="929314"/>
            <a:ext cx="5561100" cy="4837499"/>
          </a:xfrm>
          <a:prstGeom prst="rect">
            <a:avLst/>
          </a:prstGeom>
        </p:spPr>
        <p:txBody>
          <a:bodyPr lIns="91425" tIns="91425" rIns="91425" bIns="91425" anchor="t" anchorCtr="0">
            <a:spAutoFit/>
          </a:bodyPr>
          <a:lstStyle/>
          <a:p>
            <a:pPr lvl="0" rtl="0">
              <a:buNone/>
            </a:pPr>
            <a:r>
              <a:rPr lang="en" sz="2400" u="sng"/>
              <a:t>EDUCATION</a:t>
            </a:r>
          </a:p>
          <a:p>
            <a:pPr marL="457200" lvl="0" indent="-381000" rtl="0">
              <a:buClr>
                <a:srgbClr val="000000"/>
              </a:buClr>
              <a:buSzPct val="166666"/>
              <a:buFont typeface="Arial"/>
              <a:buChar char="•"/>
            </a:pPr>
            <a:r>
              <a:rPr lang="en" sz="2400"/>
              <a:t>Conduct lake-wide surveys </a:t>
            </a:r>
          </a:p>
          <a:p>
            <a:pPr marL="457200" lvl="0" indent="-381000" rtl="0">
              <a:buClr>
                <a:srgbClr val="000000"/>
              </a:buClr>
              <a:buSzPct val="166666"/>
              <a:buFont typeface="Arial"/>
              <a:buChar char="•"/>
            </a:pPr>
            <a:r>
              <a:rPr lang="en" sz="2400"/>
              <a:t>Provide educational literature </a:t>
            </a:r>
          </a:p>
          <a:p>
            <a:pPr marL="457200" lvl="0" indent="-381000" rtl="0">
              <a:buClr>
                <a:srgbClr val="000000"/>
              </a:buClr>
              <a:buSzPct val="166666"/>
              <a:buFont typeface="Arial"/>
              <a:buChar char="•"/>
            </a:pPr>
            <a:r>
              <a:rPr lang="en" sz="2400"/>
              <a:t>Poster public recreational areas </a:t>
            </a:r>
          </a:p>
          <a:p>
            <a:endParaRPr lang="en" sz="2400"/>
          </a:p>
          <a:p>
            <a:endParaRPr lang="en" sz="2400"/>
          </a:p>
          <a:p>
            <a:pPr lvl="0" rtl="0">
              <a:buNone/>
            </a:pPr>
            <a:r>
              <a:rPr lang="en" sz="2400" u="sng"/>
              <a:t>COMMUNICATION</a:t>
            </a:r>
          </a:p>
          <a:p>
            <a:pPr marL="457200" lvl="0" indent="-381000" rtl="0">
              <a:buClr>
                <a:srgbClr val="000000"/>
              </a:buClr>
              <a:buSzPct val="166666"/>
              <a:buFont typeface="Arial"/>
              <a:buChar char="•"/>
            </a:pPr>
            <a:r>
              <a:rPr lang="en" sz="2400"/>
              <a:t>Keep in touch with surrounding states and LGACRRTF for updates on clam movement</a:t>
            </a:r>
          </a:p>
        </p:txBody>
      </p:sp>
      <p:sp>
        <p:nvSpPr>
          <p:cNvPr id="206" name="Shape 206"/>
          <p:cNvSpPr txBox="1"/>
          <p:nvPr/>
        </p:nvSpPr>
        <p:spPr>
          <a:xfrm>
            <a:off x="549483" y="292525"/>
            <a:ext cx="8393699" cy="828900"/>
          </a:xfrm>
          <a:prstGeom prst="rect">
            <a:avLst/>
          </a:prstGeom>
        </p:spPr>
        <p:txBody>
          <a:bodyPr lIns="91425" tIns="91425" rIns="91425" bIns="91425" anchor="t" anchorCtr="0">
            <a:spAutoFit/>
          </a:bodyPr>
          <a:lstStyle/>
          <a:p>
            <a:pPr>
              <a:buNone/>
            </a:pPr>
            <a:r>
              <a:rPr lang="en" sz="3400" b="1"/>
              <a:t>Recommendations: Prior to Infestation</a:t>
            </a:r>
          </a:p>
        </p:txBody>
      </p:sp>
      <p:sp>
        <p:nvSpPr>
          <p:cNvPr id="207" name="Shape 207"/>
          <p:cNvSpPr/>
          <p:nvPr/>
        </p:nvSpPr>
        <p:spPr>
          <a:xfrm>
            <a:off x="6210883" y="965272"/>
            <a:ext cx="2443169" cy="4927455"/>
          </a:xfrm>
          <a:prstGeom prst="rect">
            <a:avLst/>
          </a:prstGeom>
          <a:blipFill>
            <a:blip r:embed="rId3"/>
            <a:stretch>
              <a:fillRect/>
            </a:stretch>
          </a:blipFill>
        </p:spPr>
      </p:sp>
      <p:cxnSp>
        <p:nvCxnSpPr>
          <p:cNvPr id="208" name="Shape 208"/>
          <p:cNvCxnSpPr/>
          <p:nvPr/>
        </p:nvCxnSpPr>
        <p:spPr>
          <a:xfrm rot="10800000" flipH="1">
            <a:off x="4697650" y="1725474"/>
            <a:ext cx="1464299" cy="14400"/>
          </a:xfrm>
          <a:prstGeom prst="straightConnector1">
            <a:avLst/>
          </a:prstGeom>
          <a:noFill/>
        </p:spPr>
      </p:cxnSp>
    </p:spTree>
  </p:cSld>
  <p:clrMapOvr>
    <a:masterClrMapping/>
  </p:clrMapOvr>
  <p:transition spd="slow">
    <p:cut/>
  </p:transition>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Shape 212"/>
        <p:cNvGrpSpPr/>
        <p:nvPr/>
      </p:nvGrpSpPr>
      <p:grpSpPr>
        <a:xfrm>
          <a:off x="0" y="0"/>
          <a:ext cx="0" cy="0"/>
          <a:chOff x="0" y="0"/>
          <a:chExt cx="0" cy="0"/>
        </a:xfrm>
      </p:grpSpPr>
      <p:sp>
        <p:nvSpPr>
          <p:cNvPr id="213" name="Shape 213"/>
          <p:cNvSpPr/>
          <p:nvPr/>
        </p:nvSpPr>
        <p:spPr>
          <a:xfrm>
            <a:off x="4743450" y="5086350"/>
            <a:ext cx="2038200" cy="952499"/>
          </a:xfrm>
          <a:prstGeom prst="rect">
            <a:avLst/>
          </a:prstGeom>
          <a:solidFill>
            <a:srgbClr val="FFFFFF"/>
          </a:solidFill>
          <a:ln w="19050" cap="flat">
            <a:solidFill>
              <a:srgbClr val="FFFFFF"/>
            </a:solidFill>
            <a:prstDash val="solid"/>
            <a:round/>
            <a:headEnd type="none" w="med" len="med"/>
            <a:tailEnd type="none" w="med" len="med"/>
          </a:ln>
        </p:spPr>
        <p:txBody>
          <a:bodyPr lIns="91425" tIns="91425" rIns="91425" bIns="91425" anchor="ctr" anchorCtr="0">
            <a:spAutoFit/>
          </a:bodyPr>
          <a:lstStyle/>
          <a:p>
            <a:endParaRPr/>
          </a:p>
        </p:txBody>
      </p:sp>
    </p:spTree>
  </p:cSld>
  <p:clrMapOvr>
    <a:masterClrMapping/>
  </p:clrMapOvr>
  <p:transition spd="slow">
    <p:cut/>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Shape 218"/>
          <p:cNvSpPr/>
          <p:nvPr/>
        </p:nvSpPr>
        <p:spPr>
          <a:xfrm>
            <a:off x="0" y="-17879"/>
            <a:ext cx="4572000" cy="6893759"/>
          </a:xfrm>
          <a:prstGeom prst="rect">
            <a:avLst/>
          </a:prstGeom>
          <a:blipFill>
            <a:blip r:embed="rId3"/>
            <a:stretch>
              <a:fillRect/>
            </a:stretch>
          </a:blipFill>
        </p:spPr>
      </p:sp>
      <p:sp>
        <p:nvSpPr>
          <p:cNvPr id="219" name="Shape 219"/>
          <p:cNvSpPr/>
          <p:nvPr/>
        </p:nvSpPr>
        <p:spPr>
          <a:xfrm>
            <a:off x="1358850" y="4840800"/>
            <a:ext cx="934199" cy="2017199"/>
          </a:xfrm>
          <a:prstGeom prst="rect">
            <a:avLst/>
          </a:prstGeom>
          <a:noFill/>
          <a:ln w="19050" cap="flat">
            <a:solidFill>
              <a:srgbClr val="FF0000"/>
            </a:solidFill>
            <a:prstDash val="solid"/>
            <a:round/>
            <a:headEnd type="none" w="med" len="med"/>
            <a:tailEnd type="none" w="med" len="med"/>
          </a:ln>
        </p:spPr>
        <p:txBody>
          <a:bodyPr lIns="91425" tIns="91425" rIns="91425" bIns="91425" anchor="ctr" anchorCtr="0">
            <a:spAutoFit/>
          </a:bodyPr>
          <a:lstStyle/>
          <a:p>
            <a:endParaRPr/>
          </a:p>
        </p:txBody>
      </p:sp>
      <p:sp>
        <p:nvSpPr>
          <p:cNvPr id="220" name="Shape 220"/>
          <p:cNvSpPr txBox="1"/>
          <p:nvPr/>
        </p:nvSpPr>
        <p:spPr>
          <a:xfrm>
            <a:off x="4904650" y="339725"/>
            <a:ext cx="3864300" cy="1252800"/>
          </a:xfrm>
          <a:prstGeom prst="rect">
            <a:avLst/>
          </a:prstGeom>
        </p:spPr>
        <p:txBody>
          <a:bodyPr lIns="91425" tIns="91425" rIns="91425" bIns="91425" anchor="t" anchorCtr="0">
            <a:spAutoFit/>
          </a:bodyPr>
          <a:lstStyle/>
          <a:p>
            <a:pPr algn="ctr">
              <a:buNone/>
            </a:pPr>
            <a:r>
              <a:rPr lang="en" sz="3000"/>
              <a:t>The Lake George Lake Champlain Connection</a:t>
            </a:r>
          </a:p>
        </p:txBody>
      </p:sp>
      <p:sp>
        <p:nvSpPr>
          <p:cNvPr id="221" name="Shape 221"/>
          <p:cNvSpPr txBox="1"/>
          <p:nvPr/>
        </p:nvSpPr>
        <p:spPr>
          <a:xfrm>
            <a:off x="5138200" y="2420475"/>
            <a:ext cx="3567000" cy="3864300"/>
          </a:xfrm>
          <a:prstGeom prst="rect">
            <a:avLst/>
          </a:prstGeom>
        </p:spPr>
        <p:txBody>
          <a:bodyPr lIns="91425" tIns="91425" rIns="91425" bIns="91425" anchor="t" anchorCtr="0">
            <a:spAutoFit/>
          </a:bodyPr>
          <a:lstStyle/>
          <a:p>
            <a:pPr lvl="0" rtl="0">
              <a:buNone/>
            </a:pPr>
            <a:r>
              <a:rPr lang="en" sz="1800"/>
              <a:t>Lake Champlain and Lake George are separated by only 10 miles of water.</a:t>
            </a:r>
          </a:p>
          <a:p>
            <a:endParaRPr lang="en" sz="1800"/>
          </a:p>
          <a:p>
            <a:pPr lvl="0" rtl="0">
              <a:buNone/>
            </a:pPr>
            <a:r>
              <a:rPr lang="en" sz="1800"/>
              <a:t>Unfortunately the clam has already reached Lake George (outlined in red).</a:t>
            </a:r>
          </a:p>
          <a:p>
            <a:endParaRPr lang="en" sz="1800"/>
          </a:p>
          <a:p>
            <a:pPr lvl="0" rtl="0">
              <a:buNone/>
            </a:pPr>
            <a:r>
              <a:rPr lang="en" sz="1800"/>
              <a:t>Preventing the clam's invasion of Lake Champlain will rely heavily on the control</a:t>
            </a:r>
          </a:p>
          <a:p>
            <a:pPr lvl="0" rtl="0">
              <a:buNone/>
            </a:pPr>
            <a:r>
              <a:rPr lang="en" sz="1800"/>
              <a:t>efforts in Lake Georg and the education of the public on the risk of spreading the clam to Champlain.  </a:t>
            </a:r>
          </a:p>
        </p:txBody>
      </p:sp>
    </p:spTree>
  </p:cSld>
  <p:clrMapOvr>
    <a:masterClrMapping/>
  </p:clrMapOvr>
  <p:transition spd="slow">
    <p:cut/>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Shape 226"/>
          <p:cNvSpPr/>
          <p:nvPr/>
        </p:nvSpPr>
        <p:spPr>
          <a:xfrm>
            <a:off x="600070" y="167987"/>
            <a:ext cx="3921655" cy="6522025"/>
          </a:xfrm>
          <a:prstGeom prst="rect">
            <a:avLst/>
          </a:prstGeom>
          <a:blipFill>
            <a:blip r:embed="rId3"/>
            <a:stretch>
              <a:fillRect/>
            </a:stretch>
          </a:blipFill>
        </p:spPr>
      </p:sp>
      <p:sp>
        <p:nvSpPr>
          <p:cNvPr id="227" name="Shape 227"/>
          <p:cNvSpPr txBox="1"/>
          <p:nvPr/>
        </p:nvSpPr>
        <p:spPr>
          <a:xfrm>
            <a:off x="4137950" y="4210375"/>
            <a:ext cx="1837500" cy="564299"/>
          </a:xfrm>
          <a:prstGeom prst="rect">
            <a:avLst/>
          </a:prstGeom>
        </p:spPr>
        <p:txBody>
          <a:bodyPr lIns="91425" tIns="91425" rIns="91425" bIns="91425" anchor="t" anchorCtr="0">
            <a:spAutoFit/>
          </a:bodyPr>
          <a:lstStyle/>
          <a:p>
            <a:pPr>
              <a:buNone/>
            </a:pPr>
            <a:r>
              <a:rPr lang="en"/>
              <a:t>Norowal Marina</a:t>
            </a:r>
          </a:p>
        </p:txBody>
      </p:sp>
      <p:sp>
        <p:nvSpPr>
          <p:cNvPr id="228" name="Shape 228"/>
          <p:cNvSpPr/>
          <p:nvPr/>
        </p:nvSpPr>
        <p:spPr>
          <a:xfrm>
            <a:off x="2097900" y="4297100"/>
            <a:ext cx="1924199" cy="231600"/>
          </a:xfrm>
          <a:prstGeom prst="leftArrow">
            <a:avLst>
              <a:gd name="adj1" fmla="val 50000"/>
              <a:gd name="adj2" fmla="val 50000"/>
            </a:avLst>
          </a:prstGeom>
        </p:spPr>
        <p:txBody>
          <a:bodyPr lIns="91425" tIns="91425" rIns="91425" bIns="91425" anchor="ctr" anchorCtr="0">
            <a:spAutoFit/>
          </a:bodyPr>
          <a:lstStyle/>
          <a:p>
            <a:endParaRPr/>
          </a:p>
        </p:txBody>
      </p:sp>
      <p:sp>
        <p:nvSpPr>
          <p:cNvPr id="229" name="Shape 229"/>
          <p:cNvSpPr/>
          <p:nvPr/>
        </p:nvSpPr>
        <p:spPr>
          <a:xfrm>
            <a:off x="1836875" y="5019100"/>
            <a:ext cx="1924199" cy="231600"/>
          </a:xfrm>
          <a:prstGeom prst="leftArrow">
            <a:avLst>
              <a:gd name="adj1" fmla="val 50000"/>
              <a:gd name="adj2" fmla="val 50000"/>
            </a:avLst>
          </a:prstGeom>
        </p:spPr>
        <p:txBody>
          <a:bodyPr lIns="91425" tIns="91425" rIns="91425" bIns="91425" anchor="ctr" anchorCtr="0">
            <a:spAutoFit/>
          </a:bodyPr>
          <a:lstStyle/>
          <a:p>
            <a:endParaRPr/>
          </a:p>
        </p:txBody>
      </p:sp>
      <p:sp>
        <p:nvSpPr>
          <p:cNvPr id="230" name="Shape 230"/>
          <p:cNvSpPr txBox="1"/>
          <p:nvPr/>
        </p:nvSpPr>
        <p:spPr>
          <a:xfrm>
            <a:off x="3915925" y="4951000"/>
            <a:ext cx="1644299" cy="367799"/>
          </a:xfrm>
          <a:prstGeom prst="rect">
            <a:avLst/>
          </a:prstGeom>
        </p:spPr>
        <p:txBody>
          <a:bodyPr lIns="91425" tIns="91425" rIns="91425" bIns="91425" anchor="t" anchorCtr="0">
            <a:spAutoFit/>
          </a:bodyPr>
          <a:lstStyle/>
          <a:p>
            <a:pPr>
              <a:buNone/>
            </a:pPr>
            <a:r>
              <a:rPr lang="en"/>
              <a:t>Boon Bay</a:t>
            </a:r>
          </a:p>
        </p:txBody>
      </p:sp>
      <p:sp>
        <p:nvSpPr>
          <p:cNvPr id="231" name="Shape 231"/>
          <p:cNvSpPr/>
          <p:nvPr/>
        </p:nvSpPr>
        <p:spPr>
          <a:xfrm>
            <a:off x="1454250" y="6231275"/>
            <a:ext cx="1924199" cy="231600"/>
          </a:xfrm>
          <a:prstGeom prst="leftArrow">
            <a:avLst>
              <a:gd name="adj1" fmla="val 50000"/>
              <a:gd name="adj2" fmla="val 50000"/>
            </a:avLst>
          </a:prstGeom>
        </p:spPr>
        <p:txBody>
          <a:bodyPr lIns="91425" tIns="91425" rIns="91425" bIns="91425" anchor="ctr" anchorCtr="0">
            <a:spAutoFit/>
          </a:bodyPr>
          <a:lstStyle/>
          <a:p>
            <a:endParaRPr/>
          </a:p>
        </p:txBody>
      </p:sp>
      <p:sp>
        <p:nvSpPr>
          <p:cNvPr id="232" name="Shape 232"/>
          <p:cNvSpPr txBox="1"/>
          <p:nvPr/>
        </p:nvSpPr>
        <p:spPr>
          <a:xfrm>
            <a:off x="3505200" y="6118625"/>
            <a:ext cx="1879199" cy="456900"/>
          </a:xfrm>
          <a:prstGeom prst="rect">
            <a:avLst/>
          </a:prstGeom>
        </p:spPr>
        <p:txBody>
          <a:bodyPr lIns="91425" tIns="91425" rIns="91425" bIns="91425" anchor="t" anchorCtr="0">
            <a:spAutoFit/>
          </a:bodyPr>
          <a:lstStyle/>
          <a:p>
            <a:pPr>
              <a:buNone/>
            </a:pPr>
            <a:r>
              <a:rPr lang="en"/>
              <a:t>Lake George VIllage</a:t>
            </a:r>
          </a:p>
        </p:txBody>
      </p:sp>
      <p:sp>
        <p:nvSpPr>
          <p:cNvPr id="233" name="Shape 233"/>
          <p:cNvSpPr/>
          <p:nvPr/>
        </p:nvSpPr>
        <p:spPr>
          <a:xfrm rot="2756796" flipH="1">
            <a:off x="683911" y="4668867"/>
            <a:ext cx="1181312" cy="345186"/>
          </a:xfrm>
          <a:prstGeom prst="leftArrow">
            <a:avLst>
              <a:gd name="adj1" fmla="val 42012"/>
              <a:gd name="adj2" fmla="val 50000"/>
            </a:avLst>
          </a:prstGeom>
        </p:spPr>
        <p:txBody>
          <a:bodyPr lIns="91425" tIns="91425" rIns="91425" bIns="91425" anchor="ctr" anchorCtr="0">
            <a:spAutoFit/>
          </a:bodyPr>
          <a:lstStyle/>
          <a:p>
            <a:endParaRPr/>
          </a:p>
        </p:txBody>
      </p:sp>
      <p:sp>
        <p:nvSpPr>
          <p:cNvPr id="234" name="Shape 234"/>
          <p:cNvSpPr txBox="1"/>
          <p:nvPr/>
        </p:nvSpPr>
        <p:spPr>
          <a:xfrm>
            <a:off x="191425" y="3901400"/>
            <a:ext cx="977100" cy="627299"/>
          </a:xfrm>
          <a:prstGeom prst="rect">
            <a:avLst/>
          </a:prstGeom>
        </p:spPr>
        <p:txBody>
          <a:bodyPr lIns="91425" tIns="91425" rIns="91425" bIns="91425" anchor="t" anchorCtr="0">
            <a:spAutoFit/>
          </a:bodyPr>
          <a:lstStyle/>
          <a:p>
            <a:pPr lvl="0" rtl="0">
              <a:buNone/>
            </a:pPr>
            <a:r>
              <a:rPr lang="en"/>
              <a:t>Treasure </a:t>
            </a:r>
          </a:p>
          <a:p>
            <a:pPr>
              <a:buNone/>
            </a:pPr>
            <a:r>
              <a:rPr lang="en"/>
              <a:t>Cove</a:t>
            </a:r>
          </a:p>
        </p:txBody>
      </p:sp>
      <p:sp>
        <p:nvSpPr>
          <p:cNvPr id="235" name="Shape 235"/>
          <p:cNvSpPr txBox="1"/>
          <p:nvPr/>
        </p:nvSpPr>
        <p:spPr>
          <a:xfrm>
            <a:off x="5819125" y="2548750"/>
            <a:ext cx="2855700" cy="1178099"/>
          </a:xfrm>
          <a:prstGeom prst="rect">
            <a:avLst/>
          </a:prstGeom>
        </p:spPr>
        <p:txBody>
          <a:bodyPr lIns="91425" tIns="91425" rIns="91425" bIns="91425" anchor="t" anchorCtr="0">
            <a:spAutoFit/>
          </a:bodyPr>
          <a:lstStyle/>
          <a:p>
            <a:pPr>
              <a:buNone/>
            </a:pPr>
            <a:r>
              <a:rPr lang="en" sz="3000" b="1"/>
              <a:t>So....where is the clam now?</a:t>
            </a:r>
          </a:p>
        </p:txBody>
      </p:sp>
      <p:sp>
        <p:nvSpPr>
          <p:cNvPr id="236" name="Shape 236"/>
          <p:cNvSpPr txBox="1"/>
          <p:nvPr/>
        </p:nvSpPr>
        <p:spPr>
          <a:xfrm>
            <a:off x="4805600" y="380000"/>
            <a:ext cx="1920899" cy="559799"/>
          </a:xfrm>
          <a:prstGeom prst="rect">
            <a:avLst/>
          </a:prstGeom>
        </p:spPr>
        <p:txBody>
          <a:bodyPr lIns="91425" tIns="91425" rIns="91425" bIns="91425" anchor="t" anchorCtr="0">
            <a:spAutoFit/>
          </a:bodyPr>
          <a:lstStyle/>
          <a:p>
            <a:pPr>
              <a:buNone/>
            </a:pPr>
            <a:r>
              <a:rPr lang="en" sz="1800"/>
              <a:t>To Lake Champlain</a:t>
            </a:r>
          </a:p>
        </p:txBody>
      </p:sp>
      <p:cxnSp>
        <p:nvCxnSpPr>
          <p:cNvPr id="237" name="Shape 237"/>
          <p:cNvCxnSpPr/>
          <p:nvPr/>
        </p:nvCxnSpPr>
        <p:spPr>
          <a:xfrm>
            <a:off x="4694600" y="151550"/>
            <a:ext cx="0" cy="1016699"/>
          </a:xfrm>
          <a:prstGeom prst="straightConnector1">
            <a:avLst/>
          </a:prstGeom>
          <a:noFill/>
        </p:spPr>
      </p:cxnSp>
      <p:sp>
        <p:nvSpPr>
          <p:cNvPr id="238" name="Shape 238"/>
          <p:cNvSpPr/>
          <p:nvPr/>
        </p:nvSpPr>
        <p:spPr>
          <a:xfrm>
            <a:off x="1295400" y="6118625"/>
            <a:ext cx="361800" cy="361800"/>
          </a:xfrm>
          <a:prstGeom prst="rect">
            <a:avLst/>
          </a:prstGeom>
          <a:noFill/>
          <a:ln w="38100" cap="flat">
            <a:solidFill>
              <a:srgbClr val="FF0000"/>
            </a:solidFill>
            <a:prstDash val="solid"/>
            <a:round/>
            <a:headEnd type="none" w="med" len="med"/>
            <a:tailEnd type="none" w="med" len="med"/>
          </a:ln>
        </p:spPr>
        <p:txBody>
          <a:bodyPr lIns="91425" tIns="91425" rIns="91425" bIns="91425" anchor="ctr" anchorCtr="0">
            <a:spAutoFit/>
          </a:bodyPr>
          <a:lstStyle/>
          <a:p>
            <a:endParaRPr/>
          </a:p>
        </p:txBody>
      </p:sp>
      <p:sp>
        <p:nvSpPr>
          <p:cNvPr id="239" name="Shape 239"/>
          <p:cNvSpPr txBox="1"/>
          <p:nvPr/>
        </p:nvSpPr>
        <p:spPr>
          <a:xfrm>
            <a:off x="5438775" y="5934075"/>
            <a:ext cx="2867099" cy="743100"/>
          </a:xfrm>
          <a:prstGeom prst="rect">
            <a:avLst/>
          </a:prstGeom>
        </p:spPr>
        <p:txBody>
          <a:bodyPr lIns="91425" tIns="91425" rIns="91425" bIns="91425" anchor="t" anchorCtr="0">
            <a:spAutoFit/>
          </a:bodyPr>
          <a:lstStyle/>
          <a:p>
            <a:pPr lvl="0" rtl="0">
              <a:buNone/>
            </a:pPr>
            <a:r>
              <a:rPr lang="en"/>
              <a:t>Site of benthic mats treatment</a:t>
            </a:r>
          </a:p>
          <a:p>
            <a:pPr>
              <a:buNone/>
            </a:pPr>
            <a:r>
              <a:rPr lang="en"/>
              <a:t>(discussed later in presentation)</a:t>
            </a:r>
          </a:p>
        </p:txBody>
      </p:sp>
      <p:sp>
        <p:nvSpPr>
          <p:cNvPr id="240" name="Shape 240"/>
          <p:cNvSpPr/>
          <p:nvPr/>
        </p:nvSpPr>
        <p:spPr>
          <a:xfrm>
            <a:off x="1836875" y="4210375"/>
            <a:ext cx="246599" cy="304499"/>
          </a:xfrm>
          <a:prstGeom prst="rect">
            <a:avLst/>
          </a:prstGeom>
          <a:noFill/>
          <a:ln w="38100" cap="flat">
            <a:solidFill>
              <a:srgbClr val="FF0000"/>
            </a:solidFill>
            <a:prstDash val="solid"/>
            <a:round/>
            <a:headEnd type="none" w="med" len="med"/>
            <a:tailEnd type="none" w="med" len="med"/>
          </a:ln>
        </p:spPr>
        <p:txBody>
          <a:bodyPr lIns="91425" tIns="91425" rIns="91425" bIns="91425" anchor="ctr" anchorCtr="0">
            <a:spAutoFit/>
          </a:bodyPr>
          <a:lstStyle/>
          <a:p>
            <a:endParaRPr/>
          </a:p>
        </p:txBody>
      </p:sp>
    </p:spTree>
  </p:cSld>
  <p:clrMapOvr>
    <a:masterClrMapping/>
  </p:clrMapOvr>
  <p:transition spd="slow">
    <p:cut/>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Shape 245"/>
          <p:cNvSpPr txBox="1">
            <a:spLocks noGrp="1"/>
          </p:cNvSpPr>
          <p:nvPr>
            <p:ph type="title"/>
          </p:nvPr>
        </p:nvSpPr>
        <p:spPr>
          <a:xfrm>
            <a:off x="457200" y="274637"/>
            <a:ext cx="8229600" cy="1143000"/>
          </a:xfrm>
          <a:prstGeom prst="rect">
            <a:avLst/>
          </a:prstGeom>
        </p:spPr>
        <p:txBody>
          <a:bodyPr lIns="91425" tIns="91425" rIns="91425" bIns="91425" anchor="b" anchorCtr="0">
            <a:spAutoFit/>
          </a:bodyPr>
          <a:lstStyle/>
          <a:p>
            <a:pPr>
              <a:buNone/>
            </a:pPr>
            <a:r>
              <a:rPr lang="en"/>
              <a:t>Introduction to L. George Infestation</a:t>
            </a:r>
          </a:p>
        </p:txBody>
      </p:sp>
      <p:sp>
        <p:nvSpPr>
          <p:cNvPr id="246" name="Shape 246"/>
          <p:cNvSpPr txBox="1">
            <a:spLocks noGrp="1"/>
          </p:cNvSpPr>
          <p:nvPr>
            <p:ph type="body" idx="1"/>
          </p:nvPr>
        </p:nvSpPr>
        <p:spPr>
          <a:xfrm>
            <a:off x="457200" y="1600200"/>
            <a:ext cx="8229600" cy="2910299"/>
          </a:xfrm>
          <a:prstGeom prst="rect">
            <a:avLst/>
          </a:prstGeom>
        </p:spPr>
        <p:txBody>
          <a:bodyPr lIns="91425" tIns="91425" rIns="91425" bIns="91425" anchor="t" anchorCtr="0">
            <a:spAutoFit/>
          </a:bodyPr>
          <a:lstStyle/>
          <a:p>
            <a:pPr marL="457200" lvl="0" indent="-381000" rtl="0">
              <a:buClr>
                <a:srgbClr val="000000"/>
              </a:buClr>
              <a:buSzPct val="166666"/>
              <a:buFont typeface="Arial"/>
              <a:buChar char="•"/>
            </a:pPr>
            <a:r>
              <a:rPr lang="en" sz="2400"/>
              <a:t>The clams were first found in the Lake Champlain Basin in August 2010. The Lake George Asian Clam Rapid Response Task Force (LGACRRTF) was formed to tackle the problem</a:t>
            </a:r>
          </a:p>
          <a:p>
            <a:endParaRPr lang="en" sz="2400"/>
          </a:p>
          <a:p>
            <a:pPr marL="457200" lvl="0" indent="-381000" rtl="0">
              <a:buClr>
                <a:srgbClr val="000000"/>
              </a:buClr>
              <a:buSzPct val="166666"/>
              <a:buFont typeface="Arial"/>
              <a:buChar char="•"/>
            </a:pPr>
            <a:r>
              <a:rPr lang="en" sz="2400"/>
              <a:t>Lake George Village was the first infestation site, with the clam now present in over 15 acres </a:t>
            </a:r>
          </a:p>
        </p:txBody>
      </p:sp>
      <p:sp>
        <p:nvSpPr>
          <p:cNvPr id="247" name="Shape 247"/>
          <p:cNvSpPr/>
          <p:nvPr/>
        </p:nvSpPr>
        <p:spPr>
          <a:xfrm>
            <a:off x="1276350" y="4572000"/>
            <a:ext cx="1905000" cy="1666875"/>
          </a:xfrm>
          <a:prstGeom prst="rect">
            <a:avLst/>
          </a:prstGeom>
          <a:blipFill>
            <a:blip r:embed="rId3"/>
            <a:stretch>
              <a:fillRect/>
            </a:stretch>
          </a:blipFill>
        </p:spPr>
      </p:sp>
    </p:spTree>
  </p:cSld>
  <p:clrMapOvr>
    <a:masterClrMapping/>
  </p:clrMapOvr>
  <p:transition spd="slow">
    <p:cut/>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Shape 252"/>
          <p:cNvSpPr txBox="1">
            <a:spLocks noGrp="1"/>
          </p:cNvSpPr>
          <p:nvPr>
            <p:ph type="title"/>
          </p:nvPr>
        </p:nvSpPr>
        <p:spPr>
          <a:xfrm>
            <a:off x="1452599" y="274637"/>
            <a:ext cx="5591100" cy="1143000"/>
          </a:xfrm>
          <a:prstGeom prst="rect">
            <a:avLst/>
          </a:prstGeom>
        </p:spPr>
        <p:txBody>
          <a:bodyPr lIns="91425" tIns="91425" rIns="91425" bIns="91425" anchor="t" anchorCtr="0">
            <a:spAutoFit/>
          </a:bodyPr>
          <a:lstStyle/>
          <a:p>
            <a:pPr algn="ctr">
              <a:buNone/>
            </a:pPr>
            <a:r>
              <a:rPr lang="en"/>
              <a:t>Lake George Treatments</a:t>
            </a:r>
          </a:p>
        </p:txBody>
      </p:sp>
      <p:sp>
        <p:nvSpPr>
          <p:cNvPr id="253" name="Shape 253"/>
          <p:cNvSpPr txBox="1"/>
          <p:nvPr/>
        </p:nvSpPr>
        <p:spPr>
          <a:xfrm>
            <a:off x="930749" y="1417637"/>
            <a:ext cx="6634800" cy="548099"/>
          </a:xfrm>
          <a:prstGeom prst="rect">
            <a:avLst/>
          </a:prstGeom>
        </p:spPr>
        <p:txBody>
          <a:bodyPr lIns="91425" tIns="91425" rIns="91425" bIns="91425" anchor="t" anchorCtr="0">
            <a:spAutoFit/>
          </a:bodyPr>
          <a:lstStyle/>
          <a:p>
            <a:pPr>
              <a:buNone/>
            </a:pPr>
            <a:r>
              <a:rPr lang="en" sz="3000"/>
              <a:t>Treasure Cove: Suction Harvesting</a:t>
            </a:r>
          </a:p>
        </p:txBody>
      </p:sp>
      <p:sp>
        <p:nvSpPr>
          <p:cNvPr id="254" name="Shape 254"/>
          <p:cNvSpPr/>
          <p:nvPr/>
        </p:nvSpPr>
        <p:spPr>
          <a:xfrm>
            <a:off x="341200" y="3995717"/>
            <a:ext cx="4212907" cy="2051645"/>
          </a:xfrm>
          <a:prstGeom prst="rect">
            <a:avLst/>
          </a:prstGeom>
          <a:blipFill>
            <a:blip r:embed="rId3"/>
            <a:stretch>
              <a:fillRect/>
            </a:stretch>
          </a:blipFill>
        </p:spPr>
      </p:sp>
      <p:sp>
        <p:nvSpPr>
          <p:cNvPr id="255" name="Shape 255"/>
          <p:cNvSpPr/>
          <p:nvPr/>
        </p:nvSpPr>
        <p:spPr>
          <a:xfrm>
            <a:off x="4751933" y="3966721"/>
            <a:ext cx="4059340" cy="2293619"/>
          </a:xfrm>
          <a:prstGeom prst="rect">
            <a:avLst/>
          </a:prstGeom>
          <a:blipFill>
            <a:blip r:embed="rId4"/>
            <a:stretch>
              <a:fillRect/>
            </a:stretch>
          </a:blipFill>
        </p:spPr>
      </p:sp>
      <p:sp>
        <p:nvSpPr>
          <p:cNvPr id="256" name="Shape 256"/>
          <p:cNvSpPr txBox="1"/>
          <p:nvPr/>
        </p:nvSpPr>
        <p:spPr>
          <a:xfrm>
            <a:off x="874800" y="1965737"/>
            <a:ext cx="7394399" cy="1775699"/>
          </a:xfrm>
          <a:prstGeom prst="rect">
            <a:avLst/>
          </a:prstGeom>
        </p:spPr>
        <p:txBody>
          <a:bodyPr lIns="91425" tIns="91425" rIns="91425" bIns="91425" anchor="t" anchorCtr="0">
            <a:spAutoFit/>
          </a:bodyPr>
          <a:lstStyle/>
          <a:p>
            <a:pPr lvl="0" rtl="0">
              <a:buNone/>
            </a:pPr>
            <a:r>
              <a:rPr lang="en" sz="1800"/>
              <a:t>In late October 2011  the task force experimented with suction harvesting in Treasure Cove due to its rocky bottom that made it unsuitable for benthic matting</a:t>
            </a:r>
          </a:p>
          <a:p>
            <a:endParaRPr lang="en" sz="1800"/>
          </a:p>
          <a:p>
            <a:pPr marL="457200" lvl="0" indent="-342900" rtl="0">
              <a:buClr>
                <a:srgbClr val="000000"/>
              </a:buClr>
              <a:buSzPct val="166666"/>
              <a:buFont typeface="Arial"/>
              <a:buChar char="•"/>
            </a:pPr>
            <a:r>
              <a:rPr lang="en" sz="1800"/>
              <a:t>Removed 52 cubic yards of sediment were removed within 1 acre.</a:t>
            </a:r>
          </a:p>
          <a:p>
            <a:pPr marL="457200" lvl="0" indent="-342900" rtl="0">
              <a:buClr>
                <a:srgbClr val="000000"/>
              </a:buClr>
              <a:buSzPct val="166666"/>
              <a:buFont typeface="Arial"/>
              <a:buChar char="•"/>
            </a:pPr>
            <a:r>
              <a:rPr lang="en" sz="1800"/>
              <a:t>Results were not encouraging</a:t>
            </a:r>
          </a:p>
          <a:p>
            <a:endParaRPr lang="en" sz="1800"/>
          </a:p>
          <a:p>
            <a:endParaRPr lang="en" sz="1800"/>
          </a:p>
          <a:p>
            <a:endParaRPr lang="en" sz="1800"/>
          </a:p>
          <a:p>
            <a:endParaRPr lang="en" sz="1800"/>
          </a:p>
          <a:p>
            <a:endParaRPr lang="en" sz="1800"/>
          </a:p>
        </p:txBody>
      </p:sp>
    </p:spTree>
  </p:cSld>
  <p:clrMapOvr>
    <a:masterClrMapping/>
  </p:clrMapOvr>
  <p:transition spd="slow">
    <p:cut/>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Shape 261"/>
          <p:cNvSpPr txBox="1">
            <a:spLocks noGrp="1"/>
          </p:cNvSpPr>
          <p:nvPr>
            <p:ph type="title"/>
          </p:nvPr>
        </p:nvSpPr>
        <p:spPr>
          <a:xfrm>
            <a:off x="846450" y="190487"/>
            <a:ext cx="7451100" cy="554099"/>
          </a:xfrm>
          <a:prstGeom prst="rect">
            <a:avLst/>
          </a:prstGeom>
        </p:spPr>
        <p:txBody>
          <a:bodyPr lIns="91425" tIns="91425" rIns="91425" bIns="91425" anchor="b" anchorCtr="0">
            <a:spAutoFit/>
          </a:bodyPr>
          <a:lstStyle/>
          <a:p>
            <a:pPr>
              <a:buNone/>
            </a:pPr>
            <a:r>
              <a:rPr lang="en" sz="3000"/>
              <a:t>Lake George Benthic Mat Treatments</a:t>
            </a:r>
          </a:p>
        </p:txBody>
      </p:sp>
      <p:sp>
        <p:nvSpPr>
          <p:cNvPr id="262" name="Shape 262"/>
          <p:cNvSpPr txBox="1">
            <a:spLocks noGrp="1"/>
          </p:cNvSpPr>
          <p:nvPr>
            <p:ph type="body" idx="1"/>
          </p:nvPr>
        </p:nvSpPr>
        <p:spPr>
          <a:xfrm>
            <a:off x="457200" y="842877"/>
            <a:ext cx="8229600" cy="5724900"/>
          </a:xfrm>
          <a:prstGeom prst="rect">
            <a:avLst/>
          </a:prstGeom>
        </p:spPr>
        <p:txBody>
          <a:bodyPr lIns="91425" tIns="91425" rIns="91425" bIns="91425" anchor="t" anchorCtr="0">
            <a:spAutoFit/>
          </a:bodyPr>
          <a:lstStyle/>
          <a:p>
            <a:pPr marL="0" marR="0" lvl="0" indent="0" algn="l" rtl="0">
              <a:lnSpc>
                <a:spcPct val="100000"/>
              </a:lnSpc>
              <a:spcBef>
                <a:spcPts val="480"/>
              </a:spcBef>
              <a:spcAft>
                <a:spcPts val="0"/>
              </a:spcAft>
              <a:buNone/>
            </a:pPr>
            <a:r>
              <a:rPr lang="en" sz="2400" b="1"/>
              <a:t>Lake George Village:</a:t>
            </a:r>
          </a:p>
          <a:p>
            <a:pPr marL="457200" lvl="0" indent="-381000" rtl="0">
              <a:buClr>
                <a:srgbClr val="000000"/>
              </a:buClr>
              <a:buSzPct val="166666"/>
              <a:buFont typeface="Arial"/>
              <a:buChar char="•"/>
            </a:pPr>
            <a:r>
              <a:rPr lang="en" sz="2400"/>
              <a:t>Treated 5.5 acres with benthic mats</a:t>
            </a:r>
          </a:p>
          <a:p>
            <a:pPr marL="914400" marR="0" lvl="1" indent="-381000" algn="l" rtl="0">
              <a:lnSpc>
                <a:spcPct val="100000"/>
              </a:lnSpc>
              <a:spcBef>
                <a:spcPts val="480"/>
              </a:spcBef>
              <a:spcAft>
                <a:spcPts val="0"/>
              </a:spcAft>
              <a:buClr>
                <a:schemeClr val="dk1"/>
              </a:buClr>
              <a:buSzPct val="80000"/>
              <a:buFont typeface="Courier New"/>
              <a:buChar char="o"/>
            </a:pPr>
            <a:r>
              <a:rPr lang="en"/>
              <a:t>99% mortality!</a:t>
            </a:r>
          </a:p>
          <a:p>
            <a:endParaRPr lang="en"/>
          </a:p>
          <a:p>
            <a:endParaRPr lang="en"/>
          </a:p>
          <a:p>
            <a:endParaRPr lang="en"/>
          </a:p>
          <a:p>
            <a:endParaRPr lang="en"/>
          </a:p>
          <a:p>
            <a:endParaRPr lang="en"/>
          </a:p>
          <a:p>
            <a:endParaRPr lang="en"/>
          </a:p>
          <a:p>
            <a:endParaRPr lang="en"/>
          </a:p>
          <a:p>
            <a:pPr marL="0" marR="0" lvl="0" indent="0" algn="l" rtl="0">
              <a:lnSpc>
                <a:spcPct val="100000"/>
              </a:lnSpc>
              <a:spcBef>
                <a:spcPts val="600"/>
              </a:spcBef>
              <a:spcAft>
                <a:spcPts val="0"/>
              </a:spcAft>
              <a:buClr>
                <a:srgbClr val="000000"/>
              </a:buClr>
              <a:buSzPct val="45833"/>
              <a:buFont typeface="Arial"/>
              <a:buNone/>
            </a:pPr>
            <a:r>
              <a:rPr lang="en" sz="2400" b="1"/>
              <a:t>Norowal Marina:</a:t>
            </a:r>
          </a:p>
          <a:p>
            <a:pPr marL="457200" marR="0" lvl="0" indent="-381000" algn="l" rtl="0">
              <a:lnSpc>
                <a:spcPct val="100000"/>
              </a:lnSpc>
              <a:spcBef>
                <a:spcPts val="600"/>
              </a:spcBef>
              <a:spcAft>
                <a:spcPts val="0"/>
              </a:spcAft>
              <a:buClr>
                <a:srgbClr val="000000"/>
              </a:buClr>
              <a:buSzPct val="166666"/>
              <a:buFont typeface="Arial"/>
              <a:buChar char="•"/>
            </a:pPr>
            <a:r>
              <a:rPr lang="en" sz="2400"/>
              <a:t>Treated 2 acres with benthic mats </a:t>
            </a:r>
          </a:p>
          <a:p>
            <a:pPr marL="914400" marR="0" lvl="1" indent="-381000" algn="l" rtl="0">
              <a:lnSpc>
                <a:spcPct val="100000"/>
              </a:lnSpc>
              <a:spcBef>
                <a:spcPts val="600"/>
              </a:spcBef>
              <a:spcAft>
                <a:spcPts val="0"/>
              </a:spcAft>
              <a:buClr>
                <a:srgbClr val="000000"/>
              </a:buClr>
              <a:buSzPct val="80000"/>
              <a:buFont typeface="Courier New"/>
              <a:buChar char="o"/>
            </a:pPr>
            <a:r>
              <a:rPr lang="en"/>
              <a:t>Clams under docks survived...</a:t>
            </a:r>
          </a:p>
        </p:txBody>
      </p:sp>
      <p:sp>
        <p:nvSpPr>
          <p:cNvPr id="263" name="Shape 263"/>
          <p:cNvSpPr/>
          <p:nvPr/>
        </p:nvSpPr>
        <p:spPr>
          <a:xfrm>
            <a:off x="592228" y="2284967"/>
            <a:ext cx="3340012" cy="2511509"/>
          </a:xfrm>
          <a:prstGeom prst="rect">
            <a:avLst/>
          </a:prstGeom>
          <a:blipFill>
            <a:blip r:embed="rId3"/>
            <a:stretch>
              <a:fillRect/>
            </a:stretch>
          </a:blipFill>
        </p:spPr>
      </p:sp>
      <p:sp>
        <p:nvSpPr>
          <p:cNvPr id="264" name="Shape 264"/>
          <p:cNvSpPr/>
          <p:nvPr/>
        </p:nvSpPr>
        <p:spPr>
          <a:xfrm>
            <a:off x="4631740" y="2073756"/>
            <a:ext cx="2115102" cy="3263141"/>
          </a:xfrm>
          <a:prstGeom prst="rect">
            <a:avLst/>
          </a:prstGeom>
          <a:blipFill>
            <a:blip r:embed="rId4"/>
            <a:stretch>
              <a:fillRect/>
            </a:stretch>
          </a:blipFill>
        </p:spPr>
      </p:sp>
      <p:sp>
        <p:nvSpPr>
          <p:cNvPr id="265" name="Shape 265"/>
          <p:cNvSpPr/>
          <p:nvPr/>
        </p:nvSpPr>
        <p:spPr>
          <a:xfrm>
            <a:off x="5917651" y="1813732"/>
            <a:ext cx="2769148" cy="3783190"/>
          </a:xfrm>
          <a:prstGeom prst="rect">
            <a:avLst/>
          </a:prstGeom>
          <a:blipFill>
            <a:blip r:embed="rId5"/>
            <a:stretch>
              <a:fillRect/>
            </a:stretch>
          </a:blipFill>
        </p:spPr>
      </p:sp>
    </p:spTree>
  </p:cSld>
  <p:clrMapOvr>
    <a:masterClrMapping/>
  </p:clrMapOvr>
  <p:transition spd="slow">
    <p:cut/>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Shape 270"/>
          <p:cNvSpPr/>
          <p:nvPr/>
        </p:nvSpPr>
        <p:spPr>
          <a:xfrm>
            <a:off x="300037" y="152733"/>
            <a:ext cx="4787105" cy="6414754"/>
          </a:xfrm>
          <a:prstGeom prst="rect">
            <a:avLst/>
          </a:prstGeom>
          <a:blipFill>
            <a:blip r:embed="rId3"/>
            <a:stretch>
              <a:fillRect/>
            </a:stretch>
          </a:blipFill>
        </p:spPr>
      </p:sp>
      <p:sp>
        <p:nvSpPr>
          <p:cNvPr id="271" name="Shape 271"/>
          <p:cNvSpPr txBox="1"/>
          <p:nvPr/>
        </p:nvSpPr>
        <p:spPr>
          <a:xfrm>
            <a:off x="5610225" y="333375"/>
            <a:ext cx="2876699" cy="1238400"/>
          </a:xfrm>
          <a:prstGeom prst="rect">
            <a:avLst/>
          </a:prstGeom>
        </p:spPr>
        <p:txBody>
          <a:bodyPr lIns="91425" tIns="91425" rIns="91425" bIns="91425" anchor="t" anchorCtr="0">
            <a:spAutoFit/>
          </a:bodyPr>
          <a:lstStyle/>
          <a:p>
            <a:pPr lvl="0" rtl="0">
              <a:buNone/>
            </a:pPr>
            <a:r>
              <a:rPr lang="en" sz="1800" b="1"/>
              <a:t>Treatment  Results:</a:t>
            </a:r>
          </a:p>
          <a:p>
            <a:pPr lvl="0" rtl="0">
              <a:buNone/>
            </a:pPr>
            <a:r>
              <a:rPr lang="en" sz="1800"/>
              <a:t>Red- Live Clams</a:t>
            </a:r>
          </a:p>
          <a:p>
            <a:pPr lvl="0" rtl="0">
              <a:buNone/>
            </a:pPr>
            <a:r>
              <a:rPr lang="en" sz="1800"/>
              <a:t>Yellow- Inactive Clams</a:t>
            </a:r>
          </a:p>
          <a:p>
            <a:pPr lvl="0" rtl="0">
              <a:buNone/>
            </a:pPr>
            <a:r>
              <a:rPr lang="en" sz="1800"/>
              <a:t>Black- Dead Clams</a:t>
            </a:r>
          </a:p>
          <a:p>
            <a:endParaRPr lang="en" sz="1800"/>
          </a:p>
        </p:txBody>
      </p:sp>
      <p:sp>
        <p:nvSpPr>
          <p:cNvPr id="272" name="Shape 272"/>
          <p:cNvSpPr/>
          <p:nvPr/>
        </p:nvSpPr>
        <p:spPr>
          <a:xfrm>
            <a:off x="5236713" y="2345922"/>
            <a:ext cx="3435798" cy="2656595"/>
          </a:xfrm>
          <a:prstGeom prst="rect">
            <a:avLst/>
          </a:prstGeom>
          <a:blipFill>
            <a:blip r:embed="rId4"/>
            <a:stretch>
              <a:fillRect/>
            </a:stretch>
          </a:blipFill>
        </p:spPr>
      </p:sp>
    </p:spTree>
  </p:cSld>
  <p:clrMapOvr>
    <a:masterClrMapping/>
  </p:clrMapOvr>
  <p:transition spd="slow">
    <p:cut/>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Shape 277"/>
          <p:cNvSpPr txBox="1">
            <a:spLocks noGrp="1"/>
          </p:cNvSpPr>
          <p:nvPr>
            <p:ph type="title"/>
          </p:nvPr>
        </p:nvSpPr>
        <p:spPr>
          <a:xfrm>
            <a:off x="457200" y="274637"/>
            <a:ext cx="8229600" cy="809699"/>
          </a:xfrm>
          <a:prstGeom prst="rect">
            <a:avLst/>
          </a:prstGeom>
        </p:spPr>
        <p:txBody>
          <a:bodyPr lIns="91425" tIns="91425" rIns="91425" bIns="91425" anchor="b" anchorCtr="0">
            <a:spAutoFit/>
          </a:bodyPr>
          <a:lstStyle/>
          <a:p>
            <a:pPr>
              <a:buNone/>
            </a:pPr>
            <a:r>
              <a:rPr lang="en"/>
              <a:t>Recommendations: Post-Infestation</a:t>
            </a:r>
          </a:p>
        </p:txBody>
      </p:sp>
      <p:sp>
        <p:nvSpPr>
          <p:cNvPr id="278" name="Shape 278"/>
          <p:cNvSpPr txBox="1">
            <a:spLocks noGrp="1"/>
          </p:cNvSpPr>
          <p:nvPr>
            <p:ph type="body" idx="1"/>
          </p:nvPr>
        </p:nvSpPr>
        <p:spPr>
          <a:xfrm>
            <a:off x="800025" y="4759325"/>
            <a:ext cx="7721699" cy="1760699"/>
          </a:xfrm>
          <a:prstGeom prst="rect">
            <a:avLst/>
          </a:prstGeom>
        </p:spPr>
        <p:txBody>
          <a:bodyPr lIns="91425" tIns="91425" rIns="91425" bIns="91425" anchor="t" anchorCtr="0">
            <a:spAutoFit/>
          </a:bodyPr>
          <a:lstStyle/>
          <a:p>
            <a:pPr marL="457200" lvl="0" indent="-381000" rtl="0">
              <a:buClr>
                <a:srgbClr val="000000"/>
              </a:buClr>
              <a:buSzPct val="166666"/>
              <a:buFont typeface="Arial"/>
              <a:buChar char="•"/>
            </a:pPr>
            <a:r>
              <a:rPr lang="en" sz="2400"/>
              <a:t>Conduct Lake-wide survey of extent of colonization</a:t>
            </a:r>
          </a:p>
          <a:p>
            <a:pPr marL="457200" marR="0" lvl="0" indent="-381000" algn="l" rtl="0">
              <a:lnSpc>
                <a:spcPct val="100000"/>
              </a:lnSpc>
              <a:spcBef>
                <a:spcPts val="600"/>
              </a:spcBef>
              <a:spcAft>
                <a:spcPts val="0"/>
              </a:spcAft>
              <a:buClr>
                <a:srgbClr val="000000"/>
              </a:buClr>
              <a:buSzPct val="166666"/>
              <a:buFont typeface="Arial"/>
              <a:buChar char="•"/>
            </a:pPr>
            <a:r>
              <a:rPr lang="en" sz="2400"/>
              <a:t>Establish an eradication plan and timeline</a:t>
            </a:r>
          </a:p>
          <a:p>
            <a:pPr marL="457200" marR="0" lvl="0" indent="-381000" algn="l" rtl="0">
              <a:lnSpc>
                <a:spcPct val="100000"/>
              </a:lnSpc>
              <a:spcBef>
                <a:spcPts val="600"/>
              </a:spcBef>
              <a:spcAft>
                <a:spcPts val="0"/>
              </a:spcAft>
              <a:buClr>
                <a:srgbClr val="000000"/>
              </a:buClr>
              <a:buSzPct val="166666"/>
              <a:buFont typeface="Arial"/>
              <a:buChar char="•"/>
            </a:pPr>
            <a:r>
              <a:rPr lang="en" sz="2400"/>
              <a:t>Treat infested areas</a:t>
            </a:r>
          </a:p>
          <a:p>
            <a:pPr marL="457200" marR="0" lvl="0" indent="-381000" algn="l" rtl="0">
              <a:lnSpc>
                <a:spcPct val="100000"/>
              </a:lnSpc>
              <a:spcBef>
                <a:spcPts val="600"/>
              </a:spcBef>
              <a:spcAft>
                <a:spcPts val="0"/>
              </a:spcAft>
              <a:buClr>
                <a:srgbClr val="000000"/>
              </a:buClr>
              <a:buSzPct val="166666"/>
              <a:buFont typeface="Arial"/>
              <a:buChar char="•"/>
            </a:pPr>
            <a:r>
              <a:rPr lang="en" sz="2400"/>
              <a:t>Monitor success and adapt future plans accordingly</a:t>
            </a:r>
          </a:p>
          <a:p>
            <a:endParaRPr lang="en" sz="2400"/>
          </a:p>
        </p:txBody>
      </p:sp>
      <p:sp>
        <p:nvSpPr>
          <p:cNvPr id="279" name="Shape 279"/>
          <p:cNvSpPr/>
          <p:nvPr/>
        </p:nvSpPr>
        <p:spPr>
          <a:xfrm>
            <a:off x="1884363" y="1084337"/>
            <a:ext cx="5203823" cy="3456501"/>
          </a:xfrm>
          <a:prstGeom prst="rect">
            <a:avLst/>
          </a:prstGeom>
          <a:blipFill>
            <a:blip r:embed="rId3"/>
            <a:stretch>
              <a:fillRect/>
            </a:stretch>
          </a:blipFill>
        </p:spPr>
      </p:sp>
    </p:spTree>
  </p:cSld>
  <p:clrMapOvr>
    <a:masterClrMapping/>
  </p:clrMapOvr>
  <p:transition spd="slow">
    <p:cut/>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Shape 73"/>
          <p:cNvSpPr txBox="1">
            <a:spLocks noGrp="1"/>
          </p:cNvSpPr>
          <p:nvPr>
            <p:ph type="subTitle" idx="1"/>
          </p:nvPr>
        </p:nvSpPr>
        <p:spPr>
          <a:xfrm>
            <a:off x="685800" y="1500737"/>
            <a:ext cx="7772400" cy="4443599"/>
          </a:xfrm>
          <a:prstGeom prst="rect">
            <a:avLst/>
          </a:prstGeom>
        </p:spPr>
        <p:txBody>
          <a:bodyPr lIns="91425" tIns="91425" rIns="91425" bIns="91425" anchor="t" anchorCtr="0">
            <a:spAutoFit/>
          </a:bodyPr>
          <a:lstStyle/>
          <a:p>
            <a:pPr marL="457200" lvl="0" indent="-342900" algn="l" rtl="0">
              <a:buClr>
                <a:srgbClr val="000000"/>
              </a:buClr>
              <a:buSzPct val="166666"/>
              <a:buFont typeface="Arial"/>
              <a:buChar char="•"/>
            </a:pPr>
            <a:r>
              <a:rPr lang="en" sz="1800" i="1">
                <a:solidFill>
                  <a:srgbClr val="000000"/>
                </a:solidFill>
              </a:rPr>
              <a:t>Corbiucla fluminea</a:t>
            </a:r>
            <a:r>
              <a:rPr lang="en" sz="1800">
                <a:solidFill>
                  <a:srgbClr val="000000"/>
                </a:solidFill>
              </a:rPr>
              <a:t> are very tolerant of water conditions such as temperature and pH. They can survive in waters with a pH value as low as 5.6.</a:t>
            </a:r>
          </a:p>
          <a:p>
            <a:pPr marL="457200" lvl="0" indent="-342900" algn="l" rtl="0">
              <a:buClr>
                <a:srgbClr val="000000"/>
              </a:buClr>
              <a:buSzPct val="166666"/>
              <a:buFont typeface="Arial"/>
              <a:buChar char="•"/>
            </a:pPr>
            <a:r>
              <a:rPr lang="en" sz="1800" i="1">
                <a:solidFill>
                  <a:srgbClr val="000000"/>
                </a:solidFill>
              </a:rPr>
              <a:t>C. fluminea</a:t>
            </a:r>
            <a:r>
              <a:rPr lang="en" sz="1800">
                <a:solidFill>
                  <a:srgbClr val="000000"/>
                </a:solidFill>
              </a:rPr>
              <a:t> was believed to be intolerant of temperatures below 2 degrees C, but their presence in Lake George would seem to indicate otherwise.</a:t>
            </a:r>
          </a:p>
          <a:p>
            <a:pPr marL="457200" marR="0" lvl="0" indent="-342900" algn="l" rtl="0">
              <a:lnSpc>
                <a:spcPct val="100000"/>
              </a:lnSpc>
              <a:spcBef>
                <a:spcPts val="0"/>
              </a:spcBef>
              <a:spcAft>
                <a:spcPts val="0"/>
              </a:spcAft>
              <a:buClr>
                <a:srgbClr val="000000"/>
              </a:buClr>
              <a:buSzPct val="166666"/>
              <a:buFont typeface="Arial"/>
              <a:buChar char="•"/>
            </a:pPr>
            <a:r>
              <a:rPr lang="en" sz="1800">
                <a:solidFill>
                  <a:schemeClr val="dk1"/>
                </a:solidFill>
              </a:rPr>
              <a:t>The clam requires a substrate of silt sand or gravel to establish a significant population.</a:t>
            </a:r>
          </a:p>
          <a:p>
            <a:pPr marL="457200" marR="0" lvl="0" indent="-342900" algn="l" rtl="0">
              <a:lnSpc>
                <a:spcPct val="100000"/>
              </a:lnSpc>
              <a:spcBef>
                <a:spcPts val="0"/>
              </a:spcBef>
              <a:spcAft>
                <a:spcPts val="0"/>
              </a:spcAft>
              <a:buClr>
                <a:srgbClr val="000000"/>
              </a:buClr>
              <a:buSzPct val="166666"/>
              <a:buFont typeface="Arial"/>
              <a:buChar char="•"/>
            </a:pPr>
            <a:r>
              <a:rPr lang="en" sz="1800">
                <a:solidFill>
                  <a:schemeClr val="dk1"/>
                </a:solidFill>
              </a:rPr>
              <a:t>It appears that healthy populations require 6mg/L of Calcium at a pH of &gt; 6.5 although no studies yet confirm this.</a:t>
            </a:r>
          </a:p>
        </p:txBody>
      </p:sp>
      <p:sp>
        <p:nvSpPr>
          <p:cNvPr id="74" name="Shape 74"/>
          <p:cNvSpPr txBox="1">
            <a:spLocks noGrp="1"/>
          </p:cNvSpPr>
          <p:nvPr>
            <p:ph type="ctrTitle"/>
          </p:nvPr>
        </p:nvSpPr>
        <p:spPr>
          <a:xfrm>
            <a:off x="685800" y="158498"/>
            <a:ext cx="7772400" cy="1356300"/>
          </a:xfrm>
          <a:prstGeom prst="rect">
            <a:avLst/>
          </a:prstGeom>
        </p:spPr>
        <p:txBody>
          <a:bodyPr lIns="91425" tIns="91425" rIns="91425" bIns="91425" anchor="b" anchorCtr="0">
            <a:spAutoFit/>
          </a:bodyPr>
          <a:lstStyle/>
          <a:p>
            <a:pPr lvl="0" rtl="0">
              <a:buClr>
                <a:srgbClr val="000000"/>
              </a:buClr>
              <a:buSzPct val="36666"/>
              <a:buFont typeface="Arial"/>
              <a:buNone/>
            </a:pPr>
            <a:r>
              <a:rPr lang="en" sz="3000"/>
              <a:t>About the Clam</a:t>
            </a:r>
          </a:p>
          <a:p>
            <a:pPr>
              <a:buNone/>
            </a:pPr>
            <a:r>
              <a:rPr lang="en"/>
              <a:t>Living Conditions</a:t>
            </a:r>
          </a:p>
        </p:txBody>
      </p:sp>
      <p:sp>
        <p:nvSpPr>
          <p:cNvPr id="75" name="Shape 75"/>
          <p:cNvSpPr/>
          <p:nvPr/>
        </p:nvSpPr>
        <p:spPr>
          <a:xfrm>
            <a:off x="2689768" y="4269797"/>
            <a:ext cx="3764463" cy="2361594"/>
          </a:xfrm>
          <a:prstGeom prst="rect">
            <a:avLst/>
          </a:prstGeom>
          <a:blipFill>
            <a:blip r:embed="rId3"/>
            <a:stretch>
              <a:fillRect/>
            </a:stretch>
          </a:blipFill>
        </p:spPr>
      </p:sp>
    </p:spTree>
  </p:cSld>
  <p:clrMapOvr>
    <a:masterClrMapping/>
  </p:clrMapOvr>
  <p:transition spd="slow">
    <p:cut/>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Shape 284"/>
          <p:cNvSpPr txBox="1">
            <a:spLocks noGrp="1"/>
          </p:cNvSpPr>
          <p:nvPr>
            <p:ph type="title"/>
          </p:nvPr>
        </p:nvSpPr>
        <p:spPr>
          <a:xfrm>
            <a:off x="547472" y="271200"/>
            <a:ext cx="7777800" cy="755699"/>
          </a:xfrm>
          <a:prstGeom prst="rect">
            <a:avLst/>
          </a:prstGeom>
        </p:spPr>
        <p:txBody>
          <a:bodyPr lIns="91425" tIns="91425" rIns="91425" bIns="91425" anchor="b" anchorCtr="0">
            <a:spAutoFit/>
          </a:bodyPr>
          <a:lstStyle/>
          <a:p>
            <a:pPr lvl="0" algn="ctr" rtl="0">
              <a:buNone/>
            </a:pPr>
            <a:r>
              <a:rPr lang="en" sz="3000"/>
              <a:t>Treatment Method 1: Chemical Treatment</a:t>
            </a:r>
          </a:p>
        </p:txBody>
      </p:sp>
      <p:sp>
        <p:nvSpPr>
          <p:cNvPr id="285" name="Shape 285"/>
          <p:cNvSpPr txBox="1">
            <a:spLocks noGrp="1"/>
          </p:cNvSpPr>
          <p:nvPr>
            <p:ph type="body" idx="1"/>
          </p:nvPr>
        </p:nvSpPr>
        <p:spPr>
          <a:xfrm>
            <a:off x="457200" y="1258008"/>
            <a:ext cx="8229600" cy="5253000"/>
          </a:xfrm>
          <a:prstGeom prst="rect">
            <a:avLst/>
          </a:prstGeom>
        </p:spPr>
        <p:txBody>
          <a:bodyPr lIns="91425" tIns="91425" rIns="91425" bIns="91425" anchor="t" anchorCtr="0">
            <a:spAutoFit/>
          </a:bodyPr>
          <a:lstStyle/>
          <a:p>
            <a:pPr marL="457200" marR="0" lvl="0" indent="-381000" algn="l" rtl="0">
              <a:lnSpc>
                <a:spcPct val="100000"/>
              </a:lnSpc>
              <a:spcBef>
                <a:spcPts val="600"/>
              </a:spcBef>
              <a:spcAft>
                <a:spcPts val="0"/>
              </a:spcAft>
              <a:buClr>
                <a:schemeClr val="dk1"/>
              </a:buClr>
              <a:buSzPct val="166666"/>
              <a:buFont typeface="Arial"/>
              <a:buChar char="•"/>
            </a:pPr>
            <a:r>
              <a:rPr lang="en" sz="2400"/>
              <a:t>A chemical called Bayluscide was examined as a treatment method for the eradication of </a:t>
            </a:r>
            <a:r>
              <a:rPr lang="en" sz="2400" i="1"/>
              <a:t>Corbicula Fluminea</a:t>
            </a:r>
          </a:p>
          <a:p>
            <a:pPr marL="457200" lvl="0" indent="-381000" rtl="0">
              <a:buClr>
                <a:srgbClr val="000000"/>
              </a:buClr>
              <a:buSzPct val="166666"/>
              <a:buFont typeface="Arial"/>
              <a:buChar char="•"/>
            </a:pPr>
            <a:r>
              <a:rPr lang="en" sz="2400"/>
              <a:t>Bayluscide (Active Ingredient is </a:t>
            </a:r>
            <a:r>
              <a:rPr lang="en" sz="2400">
                <a:solidFill>
                  <a:srgbClr val="000000"/>
                </a:solidFill>
              </a:rPr>
              <a:t>Niclosamide)</a:t>
            </a:r>
            <a:r>
              <a:rPr lang="en" sz="2400"/>
              <a:t> is a piscicide used to combat invasive aquatic species</a:t>
            </a:r>
          </a:p>
          <a:p>
            <a:pPr marL="457200" lvl="0" indent="-381000">
              <a:buClr>
                <a:srgbClr val="000000"/>
              </a:buClr>
              <a:buSzPct val="166666"/>
              <a:buFont typeface="Arial"/>
              <a:buChar char="•"/>
            </a:pPr>
            <a:r>
              <a:rPr lang="en" sz="2400"/>
              <a:t>Laboratory tests found the chemical to be ineffective and this method of treatment was thus eliminated.</a:t>
            </a:r>
          </a:p>
        </p:txBody>
      </p:sp>
      <p:sp>
        <p:nvSpPr>
          <p:cNvPr id="286" name="Shape 286"/>
          <p:cNvSpPr/>
          <p:nvPr/>
        </p:nvSpPr>
        <p:spPr>
          <a:xfrm>
            <a:off x="1375962" y="3881362"/>
            <a:ext cx="6772275" cy="2543175"/>
          </a:xfrm>
          <a:prstGeom prst="rect">
            <a:avLst/>
          </a:prstGeom>
          <a:blipFill>
            <a:blip r:embed="rId3"/>
            <a:stretch>
              <a:fillRect/>
            </a:stretch>
          </a:blipFill>
        </p:spPr>
      </p:sp>
      <p:sp>
        <p:nvSpPr>
          <p:cNvPr id="287" name="Shape 287"/>
          <p:cNvSpPr txBox="1"/>
          <p:nvPr/>
        </p:nvSpPr>
        <p:spPr>
          <a:xfrm>
            <a:off x="841470" y="6353126"/>
            <a:ext cx="3891899" cy="294600"/>
          </a:xfrm>
          <a:prstGeom prst="rect">
            <a:avLst/>
          </a:prstGeom>
        </p:spPr>
        <p:txBody>
          <a:bodyPr lIns="91425" tIns="91425" rIns="91425" bIns="91425" anchor="t" anchorCtr="0">
            <a:spAutoFit/>
          </a:bodyPr>
          <a:lstStyle/>
          <a:p>
            <a:pPr>
              <a:buNone/>
            </a:pPr>
            <a:r>
              <a:rPr lang="en"/>
              <a:t>Chemical Formula for Niclosamide</a:t>
            </a:r>
          </a:p>
        </p:txBody>
      </p:sp>
    </p:spTree>
  </p:cSld>
  <p:clrMapOvr>
    <a:masterClrMapping/>
  </p:clrMapOvr>
  <p:transition spd="slow">
    <p:cut/>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Shape 292"/>
          <p:cNvSpPr txBox="1">
            <a:spLocks noGrp="1"/>
          </p:cNvSpPr>
          <p:nvPr>
            <p:ph type="title"/>
          </p:nvPr>
        </p:nvSpPr>
        <p:spPr>
          <a:xfrm>
            <a:off x="951150" y="208336"/>
            <a:ext cx="7241699" cy="721500"/>
          </a:xfrm>
          <a:prstGeom prst="rect">
            <a:avLst/>
          </a:prstGeom>
        </p:spPr>
        <p:txBody>
          <a:bodyPr lIns="91425" tIns="91425" rIns="91425" bIns="91425" anchor="b" anchorCtr="0">
            <a:spAutoFit/>
          </a:bodyPr>
          <a:lstStyle/>
          <a:p>
            <a:pPr algn="ctr">
              <a:buNone/>
            </a:pPr>
            <a:r>
              <a:rPr lang="en" sz="3000"/>
              <a:t>Treatment Method 2: Heat Treatment</a:t>
            </a:r>
          </a:p>
        </p:txBody>
      </p:sp>
      <p:sp>
        <p:nvSpPr>
          <p:cNvPr id="293" name="Shape 293"/>
          <p:cNvSpPr txBox="1">
            <a:spLocks noGrp="1"/>
          </p:cNvSpPr>
          <p:nvPr>
            <p:ph type="body" idx="1"/>
          </p:nvPr>
        </p:nvSpPr>
        <p:spPr>
          <a:xfrm>
            <a:off x="457200" y="1055765"/>
            <a:ext cx="8229600" cy="5512199"/>
          </a:xfrm>
          <a:prstGeom prst="rect">
            <a:avLst/>
          </a:prstGeom>
        </p:spPr>
        <p:txBody>
          <a:bodyPr lIns="91425" tIns="91425" rIns="91425" bIns="91425" anchor="t" anchorCtr="0">
            <a:spAutoFit/>
          </a:bodyPr>
          <a:lstStyle/>
          <a:p>
            <a:pPr marL="457200" lvl="0" indent="-381000" rtl="0">
              <a:buClr>
                <a:srgbClr val="000000"/>
              </a:buClr>
              <a:buSzPct val="166666"/>
              <a:buFont typeface="Arial"/>
              <a:buChar char="•"/>
            </a:pPr>
            <a:r>
              <a:rPr lang="en" sz="2400"/>
              <a:t>Heat treatment involves pumping hot water on to the clams on and directly under the surface</a:t>
            </a:r>
          </a:p>
          <a:p>
            <a:pPr marL="457200" lvl="0" indent="-381000" rtl="0">
              <a:buClr>
                <a:srgbClr val="000000"/>
              </a:buClr>
              <a:buSzPct val="166666"/>
              <a:buFont typeface="Arial"/>
              <a:buChar char="•"/>
            </a:pPr>
            <a:r>
              <a:rPr lang="en" sz="2400"/>
              <a:t>Heat tests were run on December 6th, 2010 in Lake George to determine the efficiency of this treatment method</a:t>
            </a:r>
          </a:p>
          <a:p>
            <a:pPr marL="457200" lvl="0" indent="-381000">
              <a:buClr>
                <a:srgbClr val="000000"/>
              </a:buClr>
              <a:buSzPct val="166666"/>
              <a:buFont typeface="Arial"/>
              <a:buChar char="•"/>
            </a:pPr>
            <a:r>
              <a:rPr lang="en" sz="2400"/>
              <a:t>The results were not satisfactory, so this was ruled out as a viable option.</a:t>
            </a:r>
          </a:p>
        </p:txBody>
      </p:sp>
      <p:sp>
        <p:nvSpPr>
          <p:cNvPr id="294" name="Shape 294"/>
          <p:cNvSpPr/>
          <p:nvPr/>
        </p:nvSpPr>
        <p:spPr>
          <a:xfrm>
            <a:off x="3563436" y="3261608"/>
            <a:ext cx="4407275" cy="3306356"/>
          </a:xfrm>
          <a:prstGeom prst="rect">
            <a:avLst/>
          </a:prstGeom>
          <a:blipFill>
            <a:blip r:embed="rId3"/>
            <a:stretch>
              <a:fillRect/>
            </a:stretch>
          </a:blipFill>
        </p:spPr>
      </p:sp>
    </p:spTree>
  </p:cSld>
  <p:clrMapOvr>
    <a:masterClrMapping/>
  </p:clrMapOvr>
  <p:transition spd="slow">
    <p:cut/>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Shape 299"/>
          <p:cNvSpPr txBox="1">
            <a:spLocks noGrp="1"/>
          </p:cNvSpPr>
          <p:nvPr>
            <p:ph type="title"/>
          </p:nvPr>
        </p:nvSpPr>
        <p:spPr>
          <a:xfrm>
            <a:off x="740588" y="255792"/>
            <a:ext cx="7733099" cy="755400"/>
          </a:xfrm>
          <a:prstGeom prst="rect">
            <a:avLst/>
          </a:prstGeom>
        </p:spPr>
        <p:txBody>
          <a:bodyPr lIns="91425" tIns="91425" rIns="91425" bIns="91425" anchor="b" anchorCtr="0">
            <a:spAutoFit/>
          </a:bodyPr>
          <a:lstStyle/>
          <a:p>
            <a:pPr>
              <a:buNone/>
            </a:pPr>
            <a:r>
              <a:rPr lang="en" sz="3000"/>
              <a:t>Treatment Method 3: Suction Harvesting</a:t>
            </a:r>
          </a:p>
        </p:txBody>
      </p:sp>
      <p:sp>
        <p:nvSpPr>
          <p:cNvPr id="300" name="Shape 300"/>
          <p:cNvSpPr txBox="1">
            <a:spLocks noGrp="1"/>
          </p:cNvSpPr>
          <p:nvPr>
            <p:ph type="body" idx="1"/>
          </p:nvPr>
        </p:nvSpPr>
        <p:spPr>
          <a:xfrm>
            <a:off x="457200" y="1011192"/>
            <a:ext cx="8229600" cy="5556900"/>
          </a:xfrm>
          <a:prstGeom prst="rect">
            <a:avLst/>
          </a:prstGeom>
        </p:spPr>
        <p:txBody>
          <a:bodyPr lIns="91425" tIns="91425" rIns="91425" bIns="91425" anchor="t" anchorCtr="0">
            <a:spAutoFit/>
          </a:bodyPr>
          <a:lstStyle/>
          <a:p>
            <a:pPr marL="457200" lvl="0" indent="-381000" rtl="0">
              <a:buClr>
                <a:srgbClr val="000000"/>
              </a:buClr>
              <a:buSzPct val="166666"/>
              <a:buFont typeface="Arial"/>
              <a:buChar char="•"/>
            </a:pPr>
            <a:r>
              <a:rPr lang="en" sz="2400"/>
              <a:t>Suction Harvesting involves sending divers to the lake bottom to remove the top layer of sediment through a vacuum system</a:t>
            </a:r>
          </a:p>
          <a:p>
            <a:pPr marL="457200" lvl="0" indent="-381000" rtl="0">
              <a:buClr>
                <a:srgbClr val="000000"/>
              </a:buClr>
              <a:buSzPct val="166666"/>
              <a:buFont typeface="Arial"/>
              <a:buChar char="•"/>
            </a:pPr>
            <a:r>
              <a:rPr lang="en" sz="2400"/>
              <a:t>This option had moderate success in Lake George, especially in rocky areas where benthic mats can't form a tight seal.</a:t>
            </a:r>
          </a:p>
          <a:p>
            <a:pPr marL="457200" lvl="0" indent="-381000" rtl="0">
              <a:buClr>
                <a:srgbClr val="000000"/>
              </a:buClr>
              <a:buSzPct val="166666"/>
              <a:buFont typeface="Arial"/>
              <a:buChar char="•"/>
            </a:pPr>
            <a:r>
              <a:rPr lang="en" sz="2400"/>
              <a:t>High operation costs, and ice-out conditions make this method less favorable</a:t>
            </a:r>
          </a:p>
        </p:txBody>
      </p:sp>
      <p:sp>
        <p:nvSpPr>
          <p:cNvPr id="301" name="Shape 301"/>
          <p:cNvSpPr/>
          <p:nvPr/>
        </p:nvSpPr>
        <p:spPr>
          <a:xfrm>
            <a:off x="4237735" y="3905899"/>
            <a:ext cx="4137915" cy="2662193"/>
          </a:xfrm>
          <a:prstGeom prst="rect">
            <a:avLst/>
          </a:prstGeom>
          <a:blipFill>
            <a:blip r:embed="rId3"/>
            <a:stretch>
              <a:fillRect/>
            </a:stretch>
          </a:blipFill>
        </p:spPr>
      </p:sp>
    </p:spTree>
  </p:cSld>
  <p:clrMapOvr>
    <a:masterClrMapping/>
  </p:clrMapOvr>
  <p:transition spd="slow">
    <p:cut/>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Shape 306"/>
          <p:cNvSpPr txBox="1">
            <a:spLocks noGrp="1"/>
          </p:cNvSpPr>
          <p:nvPr>
            <p:ph type="title"/>
          </p:nvPr>
        </p:nvSpPr>
        <p:spPr>
          <a:xfrm>
            <a:off x="457200" y="342137"/>
            <a:ext cx="8229600" cy="659099"/>
          </a:xfrm>
          <a:prstGeom prst="rect">
            <a:avLst/>
          </a:prstGeom>
        </p:spPr>
        <p:txBody>
          <a:bodyPr lIns="91425" tIns="91425" rIns="91425" bIns="91425" anchor="b" anchorCtr="0">
            <a:spAutoFit/>
          </a:bodyPr>
          <a:lstStyle/>
          <a:p>
            <a:pPr algn="ctr">
              <a:buNone/>
            </a:pPr>
            <a:r>
              <a:rPr lang="en" sz="3000"/>
              <a:t>Treatment Method 4: No Treatment Option</a:t>
            </a:r>
          </a:p>
        </p:txBody>
      </p:sp>
      <p:sp>
        <p:nvSpPr>
          <p:cNvPr id="307" name="Shape 307"/>
          <p:cNvSpPr txBox="1">
            <a:spLocks noGrp="1"/>
          </p:cNvSpPr>
          <p:nvPr>
            <p:ph type="body" idx="1"/>
          </p:nvPr>
        </p:nvSpPr>
        <p:spPr>
          <a:xfrm>
            <a:off x="457200" y="1268752"/>
            <a:ext cx="8229600" cy="5451599"/>
          </a:xfrm>
          <a:prstGeom prst="rect">
            <a:avLst/>
          </a:prstGeom>
        </p:spPr>
        <p:txBody>
          <a:bodyPr lIns="91425" tIns="91425" rIns="91425" bIns="91425" anchor="t" anchorCtr="0">
            <a:spAutoFit/>
          </a:bodyPr>
          <a:lstStyle/>
          <a:p>
            <a:pPr marL="457200" lvl="0" indent="-381000" rtl="0">
              <a:buClr>
                <a:srgbClr val="000000"/>
              </a:buClr>
              <a:buSzPct val="166666"/>
              <a:buFont typeface="Arial"/>
              <a:buChar char="•"/>
            </a:pPr>
            <a:r>
              <a:rPr lang="en" sz="2400"/>
              <a:t>The No Treatment option has had mixed results.</a:t>
            </a:r>
          </a:p>
          <a:p>
            <a:pPr marL="457200" lvl="0" indent="-381000" rtl="0">
              <a:buClr>
                <a:srgbClr val="000000"/>
              </a:buClr>
              <a:buSzPct val="166666"/>
              <a:buFont typeface="Arial"/>
              <a:buChar char="•"/>
            </a:pPr>
            <a:r>
              <a:rPr lang="en" sz="2400"/>
              <a:t>In the Potomac River Estuary near Washington, DC. phytoplankton concentrations were reduced by 40-60% in areas of high Asian Clam density.</a:t>
            </a:r>
          </a:p>
          <a:p>
            <a:pPr marL="457200" lvl="0" indent="-381000" rtl="0">
              <a:buClr>
                <a:srgbClr val="000000"/>
              </a:buClr>
              <a:buSzPct val="166666"/>
              <a:buFont typeface="Arial"/>
              <a:buChar char="•"/>
            </a:pPr>
            <a:r>
              <a:rPr lang="en" sz="2400"/>
              <a:t>Water clarity was reported to have tripled, and submerged vegetation that had been absent for ~50 years returned.</a:t>
            </a:r>
          </a:p>
          <a:p>
            <a:pPr marL="457200" lvl="0" indent="-381000" rtl="0">
              <a:buClr>
                <a:srgbClr val="000000"/>
              </a:buClr>
              <a:buSzPct val="166666"/>
              <a:buFont typeface="Arial"/>
              <a:buChar char="•"/>
            </a:pPr>
            <a:r>
              <a:rPr lang="en" sz="2400"/>
              <a:t>The clam population decreased by 25% from 1984-1986, and a further 25% from 1986-1992.</a:t>
            </a:r>
          </a:p>
          <a:p>
            <a:pPr marL="457200" lvl="0" indent="-381000">
              <a:buClr>
                <a:srgbClr val="000000"/>
              </a:buClr>
              <a:buSzPct val="166666"/>
              <a:buFont typeface="Arial"/>
              <a:buChar char="•"/>
            </a:pPr>
            <a:r>
              <a:rPr lang="en" sz="2400"/>
              <a:t>Interestingly, algal blooms which were absent during the early 80's reappeared in 1993, when the clam population was in decline. </a:t>
            </a:r>
          </a:p>
        </p:txBody>
      </p:sp>
      <p:sp>
        <p:nvSpPr>
          <p:cNvPr id="308" name="Shape 308">
            <a:hlinkClick r:id="rId3"/>
          </p:cNvPr>
          <p:cNvSpPr/>
          <p:nvPr/>
        </p:nvSpPr>
        <p:spPr>
          <a:xfrm>
            <a:off x="6107763" y="5516544"/>
            <a:ext cx="1881472" cy="1178408"/>
          </a:xfrm>
          <a:prstGeom prst="rect">
            <a:avLst/>
          </a:prstGeom>
          <a:blipFill>
            <a:blip r:embed="rId4"/>
            <a:stretch>
              <a:fillRect/>
            </a:stretch>
          </a:blipFill>
        </p:spPr>
      </p:sp>
    </p:spTree>
  </p:cSld>
  <p:clrMapOvr>
    <a:masterClrMapping/>
  </p:clrMapOvr>
  <p:transition spd="slow">
    <p:cut/>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3" name="Shape 313"/>
          <p:cNvSpPr txBox="1">
            <a:spLocks noGrp="1"/>
          </p:cNvSpPr>
          <p:nvPr>
            <p:ph type="title"/>
          </p:nvPr>
        </p:nvSpPr>
        <p:spPr>
          <a:xfrm>
            <a:off x="1309200" y="169457"/>
            <a:ext cx="6525599" cy="1016999"/>
          </a:xfrm>
          <a:prstGeom prst="rect">
            <a:avLst/>
          </a:prstGeom>
        </p:spPr>
        <p:txBody>
          <a:bodyPr lIns="91425" tIns="91425" rIns="91425" bIns="91425" anchor="b" anchorCtr="0">
            <a:spAutoFit/>
          </a:bodyPr>
          <a:lstStyle/>
          <a:p>
            <a:pPr lvl="0" rtl="0">
              <a:buNone/>
            </a:pPr>
            <a:r>
              <a:rPr lang="en" sz="3000"/>
              <a:t>Treatment Method 5: Benthic Mats</a:t>
            </a:r>
          </a:p>
          <a:p>
            <a:pPr marL="914400" indent="457200">
              <a:buNone/>
            </a:pPr>
            <a:r>
              <a:rPr lang="en" sz="3000"/>
              <a:t>(Prefered Method)</a:t>
            </a:r>
          </a:p>
        </p:txBody>
      </p:sp>
      <p:sp>
        <p:nvSpPr>
          <p:cNvPr id="314" name="Shape 314"/>
          <p:cNvSpPr txBox="1">
            <a:spLocks noGrp="1"/>
          </p:cNvSpPr>
          <p:nvPr>
            <p:ph type="body" idx="1"/>
          </p:nvPr>
        </p:nvSpPr>
        <p:spPr>
          <a:xfrm>
            <a:off x="330975" y="1186457"/>
            <a:ext cx="8229600" cy="5304300"/>
          </a:xfrm>
          <a:prstGeom prst="rect">
            <a:avLst/>
          </a:prstGeom>
        </p:spPr>
        <p:txBody>
          <a:bodyPr lIns="91425" tIns="91425" rIns="91425" bIns="91425" anchor="t" anchorCtr="0">
            <a:spAutoFit/>
          </a:bodyPr>
          <a:lstStyle/>
          <a:p>
            <a:pPr marL="457200" lvl="0" indent="-381000" rtl="0">
              <a:buClr>
                <a:srgbClr val="000000"/>
              </a:buClr>
              <a:buSzPct val="166666"/>
              <a:buFont typeface="Arial"/>
              <a:buChar char="•"/>
            </a:pPr>
            <a:r>
              <a:rPr lang="en" sz="2400"/>
              <a:t>Benthic mats are 20 mm thick PVC barriers that are laid over affected areas.</a:t>
            </a:r>
          </a:p>
          <a:p>
            <a:pPr marL="457200" lvl="0" indent="-381000" rtl="0">
              <a:buClr>
                <a:srgbClr val="000000"/>
              </a:buClr>
              <a:buSzPct val="166666"/>
              <a:buFont typeface="Arial"/>
              <a:buChar char="•"/>
            </a:pPr>
            <a:r>
              <a:rPr lang="en" sz="2400"/>
              <a:t>The mats overlap to form an airtight seal and smother whatever is underneath. The mats are generally left in place for 4-6 weeks, but they can be left for longer.</a:t>
            </a:r>
          </a:p>
          <a:p>
            <a:pPr marL="457200" lvl="0" indent="-381000" rtl="0">
              <a:buClr>
                <a:srgbClr val="000000"/>
              </a:buClr>
              <a:buSzPct val="166666"/>
              <a:buFont typeface="Arial"/>
              <a:buChar char="•"/>
            </a:pPr>
            <a:r>
              <a:rPr lang="en" sz="2400"/>
              <a:t>Benthic mats have been used successfully in Lake George to treat Eurasian Water Milfoil.</a:t>
            </a:r>
          </a:p>
          <a:p>
            <a:pPr marL="457200" lvl="0" indent="-381000">
              <a:buClr>
                <a:srgbClr val="000000"/>
              </a:buClr>
              <a:buSzPct val="166666"/>
              <a:buFont typeface="Arial"/>
              <a:buChar char="•"/>
            </a:pPr>
            <a:r>
              <a:rPr lang="en" sz="2400"/>
              <a:t>This is widely considered the most effective treatment method.</a:t>
            </a:r>
          </a:p>
        </p:txBody>
      </p:sp>
      <p:sp>
        <p:nvSpPr>
          <p:cNvPr id="315" name="Shape 315">
            <a:hlinkClick r:id="rId3"/>
          </p:cNvPr>
          <p:cNvSpPr/>
          <p:nvPr/>
        </p:nvSpPr>
        <p:spPr>
          <a:xfrm>
            <a:off x="2781918" y="4264260"/>
            <a:ext cx="3327712" cy="2321746"/>
          </a:xfrm>
          <a:prstGeom prst="rect">
            <a:avLst/>
          </a:prstGeom>
          <a:blipFill>
            <a:blip r:embed="rId4"/>
            <a:stretch>
              <a:fillRect/>
            </a:stretch>
          </a:blipFill>
        </p:spPr>
      </p:sp>
    </p:spTree>
  </p:cSld>
  <p:clrMapOvr>
    <a:masterClrMapping/>
  </p:clrMapOvr>
  <p:transition spd="slow">
    <p:cut/>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Shape 320"/>
          <p:cNvSpPr txBox="1">
            <a:spLocks noGrp="1"/>
          </p:cNvSpPr>
          <p:nvPr>
            <p:ph type="title"/>
          </p:nvPr>
        </p:nvSpPr>
        <p:spPr>
          <a:xfrm>
            <a:off x="1473150" y="258762"/>
            <a:ext cx="6197700" cy="873000"/>
          </a:xfrm>
          <a:prstGeom prst="rect">
            <a:avLst/>
          </a:prstGeom>
        </p:spPr>
        <p:txBody>
          <a:bodyPr lIns="91425" tIns="91425" rIns="91425" bIns="91425" anchor="b" anchorCtr="0">
            <a:spAutoFit/>
          </a:bodyPr>
          <a:lstStyle/>
          <a:p>
            <a:pPr>
              <a:buNone/>
            </a:pPr>
            <a:r>
              <a:rPr lang="en"/>
              <a:t>Downsides to Benthic Mats</a:t>
            </a:r>
          </a:p>
        </p:txBody>
      </p:sp>
      <p:sp>
        <p:nvSpPr>
          <p:cNvPr id="321" name="Shape 321"/>
          <p:cNvSpPr/>
          <p:nvPr/>
        </p:nvSpPr>
        <p:spPr>
          <a:xfrm>
            <a:off x="3804730" y="1362800"/>
            <a:ext cx="5009244" cy="3462936"/>
          </a:xfrm>
          <a:prstGeom prst="rect">
            <a:avLst/>
          </a:prstGeom>
          <a:blipFill>
            <a:blip r:embed="rId3"/>
            <a:stretch>
              <a:fillRect/>
            </a:stretch>
          </a:blipFill>
        </p:spPr>
      </p:sp>
      <p:sp>
        <p:nvSpPr>
          <p:cNvPr id="322" name="Shape 322"/>
          <p:cNvSpPr txBox="1"/>
          <p:nvPr/>
        </p:nvSpPr>
        <p:spPr>
          <a:xfrm>
            <a:off x="457200" y="1397725"/>
            <a:ext cx="3657600" cy="3570299"/>
          </a:xfrm>
          <a:prstGeom prst="rect">
            <a:avLst/>
          </a:prstGeom>
        </p:spPr>
        <p:txBody>
          <a:bodyPr lIns="91425" tIns="91425" rIns="91425" bIns="91425" anchor="t" anchorCtr="0">
            <a:spAutoFit/>
          </a:bodyPr>
          <a:lstStyle/>
          <a:p>
            <a:pPr marL="457200" marR="0" lvl="0" indent="-381000" algn="l" rtl="0">
              <a:lnSpc>
                <a:spcPct val="100000"/>
              </a:lnSpc>
              <a:spcBef>
                <a:spcPts val="0"/>
              </a:spcBef>
              <a:spcAft>
                <a:spcPts val="0"/>
              </a:spcAft>
              <a:buClr>
                <a:srgbClr val="000000"/>
              </a:buClr>
              <a:buSzPct val="166666"/>
              <a:buFont typeface="Arial"/>
              <a:buChar char="•"/>
            </a:pPr>
            <a:r>
              <a:rPr lang="en" sz="2400"/>
              <a:t>Storm Damage</a:t>
            </a:r>
          </a:p>
          <a:p>
            <a:endParaRPr lang="en" sz="2400"/>
          </a:p>
          <a:p>
            <a:pPr marL="457200" lvl="0" indent="-381000" rtl="0">
              <a:buClr>
                <a:srgbClr val="000000"/>
              </a:buClr>
              <a:buSzPct val="166666"/>
              <a:buFont typeface="Arial"/>
              <a:buChar char="•"/>
            </a:pPr>
            <a:r>
              <a:rPr lang="en" sz="2400"/>
              <a:t>Can't use in all locations due to boulders and lake bottom topography</a:t>
            </a:r>
          </a:p>
          <a:p>
            <a:endParaRPr lang="en" sz="2400"/>
          </a:p>
          <a:p>
            <a:pPr marL="457200" lvl="0" indent="-381000" rtl="0">
              <a:buClr>
                <a:srgbClr val="000000"/>
              </a:buClr>
              <a:buSzPct val="166666"/>
              <a:buFont typeface="Arial"/>
              <a:buChar char="•"/>
            </a:pPr>
            <a:r>
              <a:rPr lang="en" sz="2400"/>
              <a:t>Mats kill whatever is trapped underneath them.</a:t>
            </a:r>
          </a:p>
        </p:txBody>
      </p:sp>
      <p:sp>
        <p:nvSpPr>
          <p:cNvPr id="323" name="Shape 323"/>
          <p:cNvSpPr txBox="1"/>
          <p:nvPr/>
        </p:nvSpPr>
        <p:spPr>
          <a:xfrm>
            <a:off x="457200" y="4968025"/>
            <a:ext cx="7890000" cy="1397399"/>
          </a:xfrm>
          <a:prstGeom prst="rect">
            <a:avLst/>
          </a:prstGeom>
        </p:spPr>
        <p:txBody>
          <a:bodyPr lIns="91425" tIns="91425" rIns="91425" bIns="91425" anchor="t" anchorCtr="0">
            <a:spAutoFit/>
          </a:bodyPr>
          <a:lstStyle/>
          <a:p>
            <a:pPr marL="457200" lvl="0" indent="-381000">
              <a:buClr>
                <a:srgbClr val="000000"/>
              </a:buClr>
              <a:buSzPct val="166666"/>
              <a:buFont typeface="Arial"/>
              <a:buChar char="•"/>
            </a:pPr>
            <a:r>
              <a:rPr lang="en" sz="2400"/>
              <a:t>When large amounts of clams are killed at once (via mats) they release a fairly significant amount of ammonia into the water.</a:t>
            </a:r>
          </a:p>
        </p:txBody>
      </p:sp>
    </p:spTree>
  </p:cSld>
  <p:clrMapOvr>
    <a:masterClrMapping/>
  </p:clrMapOvr>
  <p:transition spd="slow">
    <p:cut/>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Shape 328"/>
          <p:cNvSpPr txBox="1">
            <a:spLocks noGrp="1"/>
          </p:cNvSpPr>
          <p:nvPr>
            <p:ph type="title"/>
          </p:nvPr>
        </p:nvSpPr>
        <p:spPr>
          <a:xfrm>
            <a:off x="457200" y="274637"/>
            <a:ext cx="8229600" cy="1143000"/>
          </a:xfrm>
          <a:prstGeom prst="rect">
            <a:avLst/>
          </a:prstGeom>
        </p:spPr>
        <p:txBody>
          <a:bodyPr lIns="91425" tIns="91425" rIns="91425" bIns="91425" anchor="ctr" anchorCtr="0">
            <a:spAutoFit/>
          </a:bodyPr>
          <a:lstStyle/>
          <a:p>
            <a:pPr algn="ctr">
              <a:buNone/>
            </a:pPr>
            <a:r>
              <a:rPr lang="en"/>
              <a:t>Estimated Costs- Containment</a:t>
            </a:r>
          </a:p>
        </p:txBody>
      </p:sp>
      <p:sp>
        <p:nvSpPr>
          <p:cNvPr id="329" name="Shape 329"/>
          <p:cNvSpPr/>
          <p:nvPr/>
        </p:nvSpPr>
        <p:spPr>
          <a:xfrm>
            <a:off x="1295087" y="1417637"/>
            <a:ext cx="5838825" cy="4457700"/>
          </a:xfrm>
          <a:prstGeom prst="rect">
            <a:avLst/>
          </a:prstGeom>
          <a:blipFill>
            <a:blip r:embed="rId3"/>
            <a:stretch>
              <a:fillRect/>
            </a:stretch>
          </a:blipFill>
        </p:spPr>
      </p:sp>
      <p:sp>
        <p:nvSpPr>
          <p:cNvPr id="330" name="Shape 330"/>
          <p:cNvSpPr txBox="1"/>
          <p:nvPr/>
        </p:nvSpPr>
        <p:spPr>
          <a:xfrm>
            <a:off x="2178250" y="6082300"/>
            <a:ext cx="4072499" cy="405599"/>
          </a:xfrm>
          <a:prstGeom prst="rect">
            <a:avLst/>
          </a:prstGeom>
        </p:spPr>
        <p:txBody>
          <a:bodyPr lIns="91425" tIns="91425" rIns="91425" bIns="91425" anchor="t" anchorCtr="0">
            <a:spAutoFit/>
          </a:bodyPr>
          <a:lstStyle/>
          <a:p>
            <a:pPr>
              <a:buNone/>
            </a:pPr>
            <a:r>
              <a:rPr lang="en"/>
              <a:t>*Note* These numbers are from Lake George</a:t>
            </a:r>
          </a:p>
        </p:txBody>
      </p:sp>
      <p:sp>
        <p:nvSpPr>
          <p:cNvPr id="331" name="Shape 331"/>
          <p:cNvSpPr/>
          <p:nvPr/>
        </p:nvSpPr>
        <p:spPr>
          <a:xfrm>
            <a:off x="1188925" y="4697647"/>
            <a:ext cx="6046199" cy="290099"/>
          </a:xfrm>
          <a:prstGeom prst="rect">
            <a:avLst/>
          </a:prstGeom>
          <a:noFill/>
          <a:ln w="19050" cap="flat">
            <a:solidFill>
              <a:srgbClr val="FF0000"/>
            </a:solidFill>
            <a:prstDash val="solid"/>
            <a:round/>
            <a:headEnd type="none" w="med" len="med"/>
            <a:tailEnd type="none" w="med" len="med"/>
          </a:ln>
        </p:spPr>
        <p:txBody>
          <a:bodyPr lIns="91425" tIns="91425" rIns="91425" bIns="91425" anchor="ctr" anchorCtr="0">
            <a:spAutoFit/>
          </a:bodyPr>
          <a:lstStyle/>
          <a:p>
            <a:endParaRPr/>
          </a:p>
        </p:txBody>
      </p:sp>
    </p:spTree>
  </p:cSld>
  <p:clrMapOvr>
    <a:masterClrMapping/>
  </p:clrMapOvr>
  <p:transition spd="slow">
    <p:cut/>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Shape 336"/>
          <p:cNvSpPr txBox="1">
            <a:spLocks noGrp="1"/>
          </p:cNvSpPr>
          <p:nvPr>
            <p:ph type="title"/>
          </p:nvPr>
        </p:nvSpPr>
        <p:spPr>
          <a:xfrm>
            <a:off x="457200" y="318133"/>
            <a:ext cx="8229600" cy="737100"/>
          </a:xfrm>
          <a:prstGeom prst="rect">
            <a:avLst/>
          </a:prstGeom>
        </p:spPr>
        <p:txBody>
          <a:bodyPr lIns="91425" tIns="91425" rIns="91425" bIns="91425" anchor="b" anchorCtr="0">
            <a:spAutoFit/>
          </a:bodyPr>
          <a:lstStyle/>
          <a:p>
            <a:pPr algn="ctr">
              <a:buNone/>
            </a:pPr>
            <a:r>
              <a:rPr lang="en"/>
              <a:t>Allocated Revenue for Invasives</a:t>
            </a:r>
          </a:p>
        </p:txBody>
      </p:sp>
      <p:sp>
        <p:nvSpPr>
          <p:cNvPr id="337" name="Shape 337"/>
          <p:cNvSpPr/>
          <p:nvPr/>
        </p:nvSpPr>
        <p:spPr>
          <a:xfrm>
            <a:off x="1413801" y="1417637"/>
            <a:ext cx="6316396" cy="5117117"/>
          </a:xfrm>
          <a:prstGeom prst="rect">
            <a:avLst/>
          </a:prstGeom>
          <a:blipFill>
            <a:blip r:embed="rId3"/>
            <a:stretch>
              <a:fillRect/>
            </a:stretch>
          </a:blipFill>
        </p:spPr>
      </p:sp>
      <p:sp>
        <p:nvSpPr>
          <p:cNvPr id="338" name="Shape 338"/>
          <p:cNvSpPr/>
          <p:nvPr/>
        </p:nvSpPr>
        <p:spPr>
          <a:xfrm>
            <a:off x="4407675" y="6215855"/>
            <a:ext cx="2392199" cy="318899"/>
          </a:xfrm>
          <a:prstGeom prst="rect">
            <a:avLst/>
          </a:prstGeom>
          <a:noFill/>
          <a:ln w="19050" cap="flat">
            <a:solidFill>
              <a:srgbClr val="00FF00"/>
            </a:solidFill>
            <a:prstDash val="solid"/>
            <a:round/>
            <a:headEnd type="none" w="med" len="med"/>
            <a:tailEnd type="none" w="med" len="med"/>
          </a:ln>
        </p:spPr>
        <p:txBody>
          <a:bodyPr lIns="91425" tIns="91425" rIns="91425" bIns="91425" anchor="ctr" anchorCtr="0">
            <a:spAutoFit/>
          </a:bodyPr>
          <a:lstStyle/>
          <a:p>
            <a:endParaRPr/>
          </a:p>
        </p:txBody>
      </p:sp>
      <p:sp>
        <p:nvSpPr>
          <p:cNvPr id="339" name="Shape 339"/>
          <p:cNvSpPr txBox="1"/>
          <p:nvPr/>
        </p:nvSpPr>
        <p:spPr>
          <a:xfrm>
            <a:off x="188500" y="4306200"/>
            <a:ext cx="1116600" cy="1667400"/>
          </a:xfrm>
          <a:prstGeom prst="rect">
            <a:avLst/>
          </a:prstGeom>
          <a:ln w="9525" cap="flat">
            <a:solidFill>
              <a:srgbClr val="00FF00"/>
            </a:solidFill>
            <a:prstDash val="solid"/>
            <a:round/>
            <a:headEnd type="none" w="med" len="med"/>
            <a:tailEnd type="none" w="med" len="med"/>
          </a:ln>
        </p:spPr>
        <p:txBody>
          <a:bodyPr lIns="91425" tIns="91425" rIns="91425" bIns="91425" anchor="t" anchorCtr="0">
            <a:spAutoFit/>
          </a:bodyPr>
          <a:lstStyle/>
          <a:p>
            <a:pPr lvl="0" rtl="0">
              <a:buNone/>
            </a:pPr>
            <a:r>
              <a:rPr lang="en"/>
              <a:t>Notice:</a:t>
            </a:r>
          </a:p>
          <a:p>
            <a:pPr lvl="0" rtl="0">
              <a:buNone/>
            </a:pPr>
            <a:r>
              <a:rPr lang="en"/>
              <a:t>This is more than was spent for control</a:t>
            </a:r>
          </a:p>
          <a:p>
            <a:pPr>
              <a:buNone/>
            </a:pPr>
            <a:r>
              <a:rPr lang="en"/>
              <a:t>measures in 2011!!!!!</a:t>
            </a:r>
          </a:p>
        </p:txBody>
      </p:sp>
    </p:spTree>
  </p:cSld>
  <p:clrMapOvr>
    <a:masterClrMapping/>
  </p:clrMapOvr>
  <p:transition spd="slow">
    <p:cut/>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Shape 344"/>
          <p:cNvSpPr/>
          <p:nvPr/>
        </p:nvSpPr>
        <p:spPr>
          <a:xfrm>
            <a:off x="4032250" y="3712655"/>
            <a:ext cx="5111749" cy="3145343"/>
          </a:xfrm>
          <a:prstGeom prst="rect">
            <a:avLst/>
          </a:prstGeom>
          <a:blipFill>
            <a:blip r:embed="rId3"/>
            <a:stretch>
              <a:fillRect/>
            </a:stretch>
          </a:blipFill>
        </p:spPr>
      </p:sp>
      <p:sp>
        <p:nvSpPr>
          <p:cNvPr id="345" name="Shape 345"/>
          <p:cNvSpPr txBox="1">
            <a:spLocks noGrp="1"/>
          </p:cNvSpPr>
          <p:nvPr>
            <p:ph type="title"/>
          </p:nvPr>
        </p:nvSpPr>
        <p:spPr>
          <a:xfrm>
            <a:off x="3140100" y="115887"/>
            <a:ext cx="2863799" cy="635100"/>
          </a:xfrm>
          <a:prstGeom prst="rect">
            <a:avLst/>
          </a:prstGeom>
        </p:spPr>
        <p:txBody>
          <a:bodyPr lIns="91425" tIns="91425" rIns="91425" bIns="91425" anchor="b" anchorCtr="0">
            <a:spAutoFit/>
          </a:bodyPr>
          <a:lstStyle/>
          <a:p>
            <a:pPr>
              <a:buNone/>
            </a:pPr>
            <a:r>
              <a:rPr lang="en" u="sng"/>
              <a:t>Conclusion</a:t>
            </a:r>
          </a:p>
        </p:txBody>
      </p:sp>
      <p:sp>
        <p:nvSpPr>
          <p:cNvPr id="346" name="Shape 346"/>
          <p:cNvSpPr txBox="1">
            <a:spLocks noGrp="1"/>
          </p:cNvSpPr>
          <p:nvPr>
            <p:ph type="body" idx="1"/>
          </p:nvPr>
        </p:nvSpPr>
        <p:spPr>
          <a:xfrm>
            <a:off x="457200" y="735012"/>
            <a:ext cx="8229600" cy="3032400"/>
          </a:xfrm>
          <a:prstGeom prst="rect">
            <a:avLst/>
          </a:prstGeom>
        </p:spPr>
        <p:txBody>
          <a:bodyPr lIns="91425" tIns="91425" rIns="91425" bIns="91425" anchor="t" anchorCtr="0">
            <a:spAutoFit/>
          </a:bodyPr>
          <a:lstStyle/>
          <a:p>
            <a:pPr lvl="0" rtl="0">
              <a:buNone/>
            </a:pPr>
            <a:r>
              <a:rPr lang="en" sz="2400"/>
              <a:t>If we use what was learned from Lake George and Lake Tahoe we are in a good position.</a:t>
            </a:r>
          </a:p>
          <a:p>
            <a:pPr marL="457200" lvl="0" indent="-342900" rtl="0">
              <a:buClr>
                <a:srgbClr val="000000"/>
              </a:buClr>
              <a:buSzPct val="166666"/>
              <a:buFont typeface="Arial"/>
              <a:buChar char="•"/>
            </a:pPr>
            <a:r>
              <a:rPr lang="en" sz="1800"/>
              <a:t>Prevention is key, and the best way to do this is by spreading awareness and educating the public.</a:t>
            </a:r>
          </a:p>
          <a:p>
            <a:pPr marL="457200" lvl="0" indent="-342900" rtl="0">
              <a:buClr>
                <a:srgbClr val="000000"/>
              </a:buClr>
              <a:buSzPct val="166666"/>
              <a:buFont typeface="Arial"/>
              <a:buChar char="•"/>
            </a:pPr>
            <a:r>
              <a:rPr lang="en" sz="1800"/>
              <a:t>Containment: Act quickly. Asian clams are extremely proficient when it comes to reproduction. You need to monitor the lake and act quickly in the event of invasion.</a:t>
            </a:r>
          </a:p>
          <a:p>
            <a:pPr marL="457200" marR="0" lvl="0" indent="-342900" algn="l" rtl="0">
              <a:lnSpc>
                <a:spcPct val="100000"/>
              </a:lnSpc>
              <a:spcBef>
                <a:spcPts val="600"/>
              </a:spcBef>
              <a:spcAft>
                <a:spcPts val="0"/>
              </a:spcAft>
              <a:buClr>
                <a:srgbClr val="000000"/>
              </a:buClr>
              <a:buSzPct val="166666"/>
              <a:buFont typeface="Arial"/>
              <a:buChar char="•"/>
            </a:pPr>
            <a:r>
              <a:rPr lang="en" sz="1800"/>
              <a:t>Eradication: Better safe than sorry. Benthic mats are currently the best option for total eradication of the invasive clams as they are the most efficient.</a:t>
            </a:r>
          </a:p>
        </p:txBody>
      </p:sp>
      <p:sp>
        <p:nvSpPr>
          <p:cNvPr id="347" name="Shape 347"/>
          <p:cNvSpPr txBox="1"/>
          <p:nvPr/>
        </p:nvSpPr>
        <p:spPr>
          <a:xfrm>
            <a:off x="0" y="3767412"/>
            <a:ext cx="5937299" cy="412800"/>
          </a:xfrm>
          <a:prstGeom prst="rect">
            <a:avLst/>
          </a:prstGeom>
        </p:spPr>
        <p:txBody>
          <a:bodyPr lIns="91425" tIns="91425" rIns="91425" bIns="91425" anchor="t" anchorCtr="0">
            <a:spAutoFit/>
          </a:bodyPr>
          <a:lstStyle/>
          <a:p>
            <a:pPr>
              <a:buNone/>
            </a:pPr>
            <a:r>
              <a:rPr lang="en" sz="1800"/>
              <a:t>If we don't learn from past mistakes we could end up....</a:t>
            </a:r>
          </a:p>
        </p:txBody>
      </p:sp>
      <p:sp>
        <p:nvSpPr>
          <p:cNvPr id="348" name="Shape 348"/>
          <p:cNvSpPr/>
          <p:nvPr/>
        </p:nvSpPr>
        <p:spPr>
          <a:xfrm>
            <a:off x="457200" y="4250689"/>
            <a:ext cx="3143249" cy="2359659"/>
          </a:xfrm>
          <a:prstGeom prst="rect">
            <a:avLst/>
          </a:prstGeom>
          <a:blipFill>
            <a:blip r:embed="rId4"/>
            <a:stretch>
              <a:fillRect/>
            </a:stretch>
          </a:blipFill>
        </p:spPr>
      </p:sp>
      <p:sp>
        <p:nvSpPr>
          <p:cNvPr id="349" name="Shape 349"/>
          <p:cNvSpPr txBox="1"/>
          <p:nvPr/>
        </p:nvSpPr>
        <p:spPr>
          <a:xfrm>
            <a:off x="1473200" y="6222975"/>
            <a:ext cx="1333499" cy="603599"/>
          </a:xfrm>
          <a:prstGeom prst="rect">
            <a:avLst/>
          </a:prstGeom>
        </p:spPr>
        <p:txBody>
          <a:bodyPr lIns="91425" tIns="91425" rIns="91425" bIns="91425" anchor="t" anchorCtr="0">
            <a:spAutoFit/>
          </a:bodyPr>
          <a:lstStyle/>
          <a:p>
            <a:pPr>
              <a:buNone/>
            </a:pPr>
            <a:r>
              <a:rPr lang="en" sz="1800" b="1"/>
              <a:t>Did Learn</a:t>
            </a:r>
          </a:p>
        </p:txBody>
      </p:sp>
      <p:sp>
        <p:nvSpPr>
          <p:cNvPr id="350" name="Shape 350"/>
          <p:cNvSpPr txBox="1"/>
          <p:nvPr/>
        </p:nvSpPr>
        <p:spPr>
          <a:xfrm>
            <a:off x="6083275" y="6508675"/>
            <a:ext cx="1539900" cy="428700"/>
          </a:xfrm>
          <a:prstGeom prst="rect">
            <a:avLst/>
          </a:prstGeom>
        </p:spPr>
        <p:txBody>
          <a:bodyPr lIns="91425" tIns="91425" rIns="91425" bIns="91425" anchor="t" anchorCtr="0">
            <a:spAutoFit/>
          </a:bodyPr>
          <a:lstStyle/>
          <a:p>
            <a:pPr>
              <a:buNone/>
            </a:pPr>
            <a:r>
              <a:rPr lang="en" sz="1800" b="1"/>
              <a:t>Didn't Learn</a:t>
            </a:r>
          </a:p>
        </p:txBody>
      </p:sp>
    </p:spTree>
  </p:cSld>
  <p:clrMapOvr>
    <a:masterClrMapping/>
  </p:clrMapOvr>
  <p:transition spd="slow">
    <p:cut/>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5" name="Shape 355"/>
          <p:cNvSpPr txBox="1">
            <a:spLocks noGrp="1"/>
          </p:cNvSpPr>
          <p:nvPr>
            <p:ph type="title"/>
          </p:nvPr>
        </p:nvSpPr>
        <p:spPr>
          <a:xfrm>
            <a:off x="576900" y="172026"/>
            <a:ext cx="2209500" cy="510300"/>
          </a:xfrm>
          <a:prstGeom prst="rect">
            <a:avLst/>
          </a:prstGeom>
        </p:spPr>
        <p:txBody>
          <a:bodyPr lIns="91425" tIns="91425" rIns="91425" bIns="91425" anchor="b" anchorCtr="0">
            <a:spAutoFit/>
          </a:bodyPr>
          <a:lstStyle/>
          <a:p>
            <a:pPr>
              <a:buNone/>
            </a:pPr>
            <a:r>
              <a:rPr lang="en" sz="2400"/>
              <a:t>Works Cited</a:t>
            </a:r>
          </a:p>
        </p:txBody>
      </p:sp>
      <p:sp>
        <p:nvSpPr>
          <p:cNvPr id="356" name="Shape 356"/>
          <p:cNvSpPr txBox="1">
            <a:spLocks noGrp="1"/>
          </p:cNvSpPr>
          <p:nvPr>
            <p:ph type="body" idx="1"/>
          </p:nvPr>
        </p:nvSpPr>
        <p:spPr>
          <a:xfrm>
            <a:off x="457200" y="613826"/>
            <a:ext cx="8229600" cy="6026099"/>
          </a:xfrm>
          <a:prstGeom prst="rect">
            <a:avLst/>
          </a:prstGeom>
        </p:spPr>
        <p:txBody>
          <a:bodyPr lIns="91425" tIns="91425" rIns="91425" bIns="91425" anchor="t" anchorCtr="0">
            <a:spAutoFit/>
          </a:bodyPr>
          <a:lstStyle/>
          <a:p>
            <a:pPr lvl="0" rtl="0">
              <a:lnSpc>
                <a:spcPct val="115000"/>
              </a:lnSpc>
              <a:spcBef>
                <a:spcPts val="0"/>
              </a:spcBef>
              <a:buNone/>
            </a:pPr>
            <a:r>
              <a:rPr lang="en" sz="1400"/>
              <a:t>Bidwell, Joseph R.; Cherry, Donald S.; Cooper, Naomi L.; Scheller, Jennifer L. 2005. Potential effects of Asian clam (</a:t>
            </a:r>
            <a:r>
              <a:rPr lang="en" sz="1400" i="1"/>
              <a:t>Corbicula fluminea</a:t>
            </a:r>
            <a:r>
              <a:rPr lang="en" sz="1400"/>
              <a:t>) die-offs on native freshwater mussels (Unionidae) I: water-column ammonia levels and ammonia toxicity. Journal of the North American Benthological Society. 369-380.</a:t>
            </a:r>
          </a:p>
          <a:p>
            <a:endParaRPr lang="en" sz="1400"/>
          </a:p>
          <a:p>
            <a:pPr lvl="0" rtl="0">
              <a:lnSpc>
                <a:spcPct val="115000"/>
              </a:lnSpc>
              <a:spcBef>
                <a:spcPts val="0"/>
              </a:spcBef>
              <a:buNone/>
            </a:pPr>
            <a:r>
              <a:rPr lang="en" sz="1400"/>
              <a:t>Davis, Wayne S.; Grabarkiewicz, Jeffrey D. 2008. An Introduction to Freshwater Mussels as a Biological Indicator. http://www.epa.gov/bioindicators/html/publications.html. 25-30.</a:t>
            </a:r>
          </a:p>
          <a:p>
            <a:endParaRPr lang="en" sz="1400"/>
          </a:p>
          <a:p>
            <a:pPr lvl="0" rtl="0">
              <a:lnSpc>
                <a:spcPct val="115000"/>
              </a:lnSpc>
              <a:spcBef>
                <a:spcPts val="0"/>
              </a:spcBef>
              <a:buNone/>
            </a:pPr>
            <a:r>
              <a:rPr lang="en" sz="1400"/>
              <a:t>Lauritsen, D.D. 1986. Filter Feeding in Corbicula fluminea and its Effect on Seston Removal. Journal of the North American Benthological Society. 5(3):165-172.</a:t>
            </a:r>
          </a:p>
          <a:p>
            <a:endParaRPr lang="en" sz="1400"/>
          </a:p>
          <a:p>
            <a:pPr lvl="0" rtl="0">
              <a:lnSpc>
                <a:spcPct val="115000"/>
              </a:lnSpc>
              <a:spcBef>
                <a:spcPts val="0"/>
              </a:spcBef>
              <a:buNone/>
            </a:pPr>
            <a:r>
              <a:rPr lang="en" sz="1400"/>
              <a:t>Stanczyowska, A.; Lawacz, W. and Mattice, J. 1973. Bivalves as a Factor Affecting Circulation of Matter in the Lake. International Symposium on Eutrophication and Water Quality Control. 53-58.</a:t>
            </a:r>
          </a:p>
          <a:p>
            <a:pPr marL="0" marR="0" lvl="0" indent="0" algn="l" rtl="0">
              <a:lnSpc>
                <a:spcPct val="115000"/>
              </a:lnSpc>
              <a:spcBef>
                <a:spcPts val="1100"/>
              </a:spcBef>
              <a:spcAft>
                <a:spcPts val="200"/>
              </a:spcAft>
              <a:buClr>
                <a:srgbClr val="000000"/>
              </a:buClr>
              <a:buSzPct val="78571"/>
              <a:buFont typeface="Arial"/>
              <a:buNone/>
            </a:pPr>
            <a:r>
              <a:rPr lang="en" sz="1400"/>
              <a:t>Young, B. A., Bouffard, W.R., &amp; Chipman, B.D. (2000). Strategic Plan for Lake Champlain Fisheries. Fisheries Technical Committee of the Lake Champlain Fish and Wildlife Management Cooperative, Retrieved from http://www.vtfishandwildlife.com/library/Reports_and_Documents/Fisheries/Strategic_Plan_for_Lake_Champlain_Fisheries.pdf.</a:t>
            </a:r>
          </a:p>
          <a:p>
            <a:pPr marL="0" marR="0" lvl="0" indent="0" algn="l" rtl="0">
              <a:lnSpc>
                <a:spcPct val="115000"/>
              </a:lnSpc>
              <a:spcBef>
                <a:spcPts val="1100"/>
              </a:spcBef>
              <a:spcAft>
                <a:spcPts val="200"/>
              </a:spcAft>
              <a:buClr>
                <a:srgbClr val="000000"/>
              </a:buClr>
              <a:buSzPct val="78571"/>
              <a:buFont typeface="Arial"/>
              <a:buNone/>
            </a:pPr>
            <a:r>
              <a:rPr lang="en" sz="1400"/>
              <a:t>http://terc.ucdavis.edu/research/AsianClam2009.pdf</a:t>
            </a:r>
          </a:p>
          <a:p>
            <a:pPr lvl="0" rtl="0">
              <a:lnSpc>
                <a:spcPct val="115000"/>
              </a:lnSpc>
              <a:spcBef>
                <a:spcPts val="1100"/>
              </a:spcBef>
              <a:spcAft>
                <a:spcPts val="200"/>
              </a:spcAft>
              <a:buNone/>
            </a:pPr>
            <a:r>
              <a:rPr lang="en" sz="1400"/>
              <a:t>http://edis.ifas.ufl.edu/fa031</a:t>
            </a:r>
          </a:p>
          <a:p>
            <a:pPr lvl="0" rtl="0">
              <a:buNone/>
            </a:pPr>
            <a:r>
              <a:rPr lang="en" sz="1400"/>
              <a:t> http://www.lcbp.org/fwsum.htm#fish</a:t>
            </a:r>
          </a:p>
          <a:p>
            <a:pPr>
              <a:buNone/>
            </a:pPr>
            <a:r>
              <a:rPr lang="en" sz="1400"/>
              <a:t>http://www.mychamplain.net/sites/default/files/Fishing%20Economic%20Fast%20Facts.pdf</a:t>
            </a:r>
          </a:p>
        </p:txBody>
      </p:sp>
    </p:spTree>
  </p:cSld>
  <p:clrMapOvr>
    <a:masterClrMapping/>
  </p:clrMapOvr>
  <p:transition spd="slow">
    <p:cut/>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Shape 80"/>
          <p:cNvSpPr txBox="1">
            <a:spLocks noGrp="1"/>
          </p:cNvSpPr>
          <p:nvPr>
            <p:ph type="ctrTitle"/>
          </p:nvPr>
        </p:nvSpPr>
        <p:spPr>
          <a:xfrm>
            <a:off x="685800" y="115273"/>
            <a:ext cx="7772400" cy="1546500"/>
          </a:xfrm>
          <a:prstGeom prst="rect">
            <a:avLst/>
          </a:prstGeom>
        </p:spPr>
        <p:txBody>
          <a:bodyPr lIns="91425" tIns="91425" rIns="91425" bIns="91425" anchor="b" anchorCtr="0">
            <a:spAutoFit/>
          </a:bodyPr>
          <a:lstStyle/>
          <a:p>
            <a:pPr>
              <a:buNone/>
            </a:pPr>
            <a:r>
              <a:rPr lang="en"/>
              <a:t>Depth Preference</a:t>
            </a:r>
          </a:p>
        </p:txBody>
      </p:sp>
      <p:sp>
        <p:nvSpPr>
          <p:cNvPr id="81" name="Shape 81"/>
          <p:cNvSpPr/>
          <p:nvPr/>
        </p:nvSpPr>
        <p:spPr>
          <a:xfrm>
            <a:off x="1071562" y="2062037"/>
            <a:ext cx="7000875" cy="4495800"/>
          </a:xfrm>
          <a:prstGeom prst="rect">
            <a:avLst/>
          </a:prstGeom>
          <a:blipFill>
            <a:blip r:embed="rId3"/>
            <a:stretch>
              <a:fillRect/>
            </a:stretch>
          </a:blipFill>
        </p:spPr>
      </p:sp>
      <p:sp>
        <p:nvSpPr>
          <p:cNvPr id="82" name="Shape 82"/>
          <p:cNvSpPr txBox="1"/>
          <p:nvPr/>
        </p:nvSpPr>
        <p:spPr>
          <a:xfrm>
            <a:off x="4333875" y="3390900"/>
            <a:ext cx="2990999" cy="971700"/>
          </a:xfrm>
          <a:prstGeom prst="rect">
            <a:avLst/>
          </a:prstGeom>
        </p:spPr>
        <p:txBody>
          <a:bodyPr lIns="91425" tIns="91425" rIns="91425" bIns="91425" anchor="t" anchorCtr="0">
            <a:spAutoFit/>
          </a:bodyPr>
          <a:lstStyle/>
          <a:p>
            <a:pPr>
              <a:buNone/>
            </a:pPr>
            <a:r>
              <a:rPr lang="en"/>
              <a:t>Lake Tahoe Findings</a:t>
            </a:r>
          </a:p>
        </p:txBody>
      </p:sp>
    </p:spTree>
  </p:cSld>
  <p:clrMapOvr>
    <a:masterClrMapping/>
  </p:clrMapOvr>
  <p:transition spd="slow">
    <p:cut/>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Shape 361"/>
          <p:cNvSpPr txBox="1">
            <a:spLocks noGrp="1"/>
          </p:cNvSpPr>
          <p:nvPr>
            <p:ph type="title"/>
          </p:nvPr>
        </p:nvSpPr>
        <p:spPr>
          <a:xfrm>
            <a:off x="457200" y="274637"/>
            <a:ext cx="8229600" cy="1143000"/>
          </a:xfrm>
          <a:prstGeom prst="rect">
            <a:avLst/>
          </a:prstGeom>
        </p:spPr>
        <p:txBody>
          <a:bodyPr lIns="91425" tIns="91425" rIns="91425" bIns="91425" anchor="b" anchorCtr="0">
            <a:spAutoFit/>
          </a:bodyPr>
          <a:lstStyle/>
          <a:p>
            <a:pPr>
              <a:buNone/>
            </a:pPr>
            <a:r>
              <a:rPr lang="en"/>
              <a:t>Works cited continued</a:t>
            </a:r>
          </a:p>
        </p:txBody>
      </p:sp>
      <p:sp>
        <p:nvSpPr>
          <p:cNvPr id="362" name="Shape 362"/>
          <p:cNvSpPr txBox="1">
            <a:spLocks noGrp="1"/>
          </p:cNvSpPr>
          <p:nvPr>
            <p:ph type="body" idx="1"/>
          </p:nvPr>
        </p:nvSpPr>
        <p:spPr>
          <a:xfrm>
            <a:off x="457200" y="1600200"/>
            <a:ext cx="8229600" cy="4967700"/>
          </a:xfrm>
          <a:prstGeom prst="rect">
            <a:avLst/>
          </a:prstGeom>
        </p:spPr>
        <p:txBody>
          <a:bodyPr lIns="91425" tIns="91425" rIns="91425" bIns="91425" anchor="t" anchorCtr="0">
            <a:spAutoFit/>
          </a:bodyPr>
          <a:lstStyle/>
          <a:p>
            <a:pPr lvl="0" rtl="0">
              <a:buNone/>
            </a:pPr>
            <a:r>
              <a:rPr lang="en" sz="800"/>
              <a:t>CM Way, Daniel J. Hornbach, CA Millerway, BS Payne, and A Miller. "Dynamics of Filter Feeding in Corbicula-fluminea (Bivalvia, Corbiculidae)"Canadian Journal of Zoology-Revue Canadienne de Zoologie 68.1 (1990): 115-120.</a:t>
            </a:r>
          </a:p>
          <a:p>
            <a:pPr lvl="0" rtl="0">
              <a:buNone/>
            </a:pPr>
            <a:r>
              <a:rPr lang="en" sz="800"/>
              <a:t>Francis-Floyd, Ruth, Craig Watson, Denise Petty, and Deborah B. Pouder. "Ammonia in Aquatic Systems." University of Florida IFAS Extension (2005): N. pag. Web.</a:t>
            </a:r>
          </a:p>
          <a:p>
            <a:pPr lvl="0" rtl="0">
              <a:buNone/>
            </a:pPr>
            <a:r>
              <a:rPr lang="en" sz="800"/>
              <a:t>Guhathakurta, Himadri, Raka Biswas, Prabuddha Dey, Piyali G. Mahapatra, and Bipasha Mondal. "Effect of Organic Forms of Phosphorus and Variable Concentrations of Sulfide on the Metabolic Generation of Soluble-reactive Phosphate by Sulfur Chemolithoautotrophs: a Laboratory Study." The International Society for Microbial Ecology Journal (2007): 545-550. Print.</a:t>
            </a:r>
          </a:p>
          <a:p>
            <a:pPr lvl="0" rtl="0">
              <a:buNone/>
            </a:pPr>
            <a:r>
              <a:rPr lang="en" sz="800"/>
              <a:t>"Lake Champlain Basin Program: Phosphorus Pollution." Lake Champlain Basin Program: Home. N.p., 27 Feb. 2011. Web. 25 Feb. 2012. &lt;http://www.lcbp.org/phospsum.htm&gt;.</a:t>
            </a:r>
          </a:p>
          <a:p>
            <a:pPr lvl="0" rtl="0">
              <a:buNone/>
            </a:pPr>
            <a:r>
              <a:rPr lang="en" sz="800"/>
              <a:t>"Lake Champlain Long-term Monitoring Program." Vermont Watershed Management Division Homepage. Lake Champlain Basin Program, n.d. Web. 25 Feb. 2012. &lt;http://www.vtwaterquality.org/lakes/htm/lp_longterm.htm&gt;.</a:t>
            </a:r>
          </a:p>
          <a:p>
            <a:pPr lvl="0" rtl="0">
              <a:buNone/>
            </a:pPr>
            <a:r>
              <a:rPr lang="en" sz="800"/>
              <a:t>"Lake George Asian Clam Eradication Project." Lake George Asian Clam Eradication Project. Lake George Asian Clam Rapid Response Task Force, n.d. Web. 24 Feb. 2012. &lt;http://www.stoptheasianclam.info/&gt;.</a:t>
            </a:r>
          </a:p>
          <a:p>
            <a:pPr lvl="0" rtl="0">
              <a:buNone/>
            </a:pPr>
            <a:r>
              <a:rPr lang="en" sz="800"/>
              <a:t>Menninger, Holly. "The Asian Clam, Corbicula Fluminea: A Brief Review of the Scientific Literature." Vital Signs. NY Invasive Species Research Institute. Web. 24 Feb. 2012. &lt;http://vitalsignsme.org/&gt;.</a:t>
            </a:r>
          </a:p>
          <a:p>
            <a:pPr lvl="0" rtl="0">
              <a:buNone/>
            </a:pPr>
            <a:r>
              <a:rPr lang="en" sz="800"/>
              <a:t>Pinckney, James L., Hans W. Paerl, Patricia Tester, and Tammi L. Richardson. "The Role of Nutrient Loading and Eutrophication in Estuarine Ecology." Environmental Health Perspectives VOLUME 109.SUPPLEMENT 5 | (2001): 699-706. Print.</a:t>
            </a:r>
          </a:p>
          <a:p>
            <a:pPr lvl="0" rtl="0">
              <a:buNone/>
            </a:pPr>
            <a:r>
              <a:rPr lang="en" sz="800"/>
              <a:t>Kappes, Heike, and Peter Haase. "Slow, But Steady: Dispersal of Freshwater Molluscs."Aquatic Sciences 74 (2011): 1-14. 02 Mar. 2011. Web. 24 Feb. 2012.</a:t>
            </a:r>
          </a:p>
          <a:p>
            <a:pPr lvl="0" rtl="0">
              <a:buNone/>
            </a:pPr>
            <a:r>
              <a:rPr lang="en" sz="800"/>
              <a:t>Wittmann, M., Reuter, J., Schladow, G., Hackley, S., Allen, B., Chandra, S., et al. (2008). “Asian clam (Corbicula fluminea) of Lake Tahoe: Preliminary scientific findings in support of a management.” http://169.237.166.248/research/AsianClam2009.pdf.</a:t>
            </a:r>
          </a:p>
          <a:p>
            <a:pPr lvl="0" rtl="0">
              <a:buNone/>
            </a:pPr>
            <a:r>
              <a:rPr lang="en" sz="800"/>
              <a:t>Zhang, L., Shen, Q., Hu, H., Shao, S., &amp; Fan, C. (2011). “Impacts of corbicula fluminea on oxygen uptake and nutrient fluxes across the sediment–water interface.” Water Air Soil Pollut, (220), 399-411.</a:t>
            </a:r>
          </a:p>
          <a:p>
            <a:endParaRPr lang="en" sz="800"/>
          </a:p>
          <a:p>
            <a:endParaRPr lang="en" sz="800"/>
          </a:p>
        </p:txBody>
      </p:sp>
    </p:spTree>
  </p:cSld>
  <p:clrMapOvr>
    <a:masterClrMapping/>
  </p:clrMapOvr>
  <p:transition spd="slow">
    <p:cut/>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Shape 367"/>
          <p:cNvSpPr txBox="1">
            <a:spLocks noGrp="1"/>
          </p:cNvSpPr>
          <p:nvPr>
            <p:ph type="title"/>
          </p:nvPr>
        </p:nvSpPr>
        <p:spPr>
          <a:xfrm>
            <a:off x="457200" y="274637"/>
            <a:ext cx="8229600" cy="1143000"/>
          </a:xfrm>
          <a:prstGeom prst="rect">
            <a:avLst/>
          </a:prstGeom>
        </p:spPr>
        <p:txBody>
          <a:bodyPr lIns="91425" tIns="91425" rIns="91425" bIns="91425" anchor="b" anchorCtr="0">
            <a:spAutoFit/>
          </a:bodyPr>
          <a:lstStyle/>
          <a:p>
            <a:pPr>
              <a:buNone/>
            </a:pPr>
            <a:r>
              <a:rPr lang="en"/>
              <a:t>Video Cited</a:t>
            </a:r>
          </a:p>
        </p:txBody>
      </p:sp>
      <p:sp>
        <p:nvSpPr>
          <p:cNvPr id="368" name="Shape 368"/>
          <p:cNvSpPr txBox="1">
            <a:spLocks noGrp="1"/>
          </p:cNvSpPr>
          <p:nvPr>
            <p:ph type="body" idx="1"/>
          </p:nvPr>
        </p:nvSpPr>
        <p:spPr>
          <a:xfrm>
            <a:off x="457200" y="1600200"/>
            <a:ext cx="8229600" cy="4967700"/>
          </a:xfrm>
          <a:prstGeom prst="rect">
            <a:avLst/>
          </a:prstGeom>
        </p:spPr>
        <p:txBody>
          <a:bodyPr lIns="91425" tIns="91425" rIns="91425" bIns="91425" anchor="t" anchorCtr="0">
            <a:spAutoFit/>
          </a:bodyPr>
          <a:lstStyle/>
          <a:p>
            <a:pPr lvl="0" rtl="0">
              <a:buNone/>
            </a:pPr>
            <a:r>
              <a:rPr lang="en"/>
              <a:t>Lake George Asian Clam Start ~35 seconds in</a:t>
            </a:r>
          </a:p>
          <a:p>
            <a:pPr lvl="0" rtl="0">
              <a:buNone/>
            </a:pPr>
            <a:r>
              <a:rPr lang="en" sz="1100" u="sng">
                <a:solidFill>
                  <a:schemeClr val="hlink"/>
                </a:solidFill>
                <a:hlinkClick r:id="rId3"/>
              </a:rPr>
              <a:t>http://www.youtube.com/watch?v=AID8o5rf7sY&amp;feature=related</a:t>
            </a:r>
          </a:p>
          <a:p>
            <a:pPr lvl="0" rtl="0">
              <a:buNone/>
            </a:pPr>
            <a:r>
              <a:rPr lang="en"/>
              <a:t>Asian Clam Filtering 1.12 seconds long</a:t>
            </a:r>
          </a:p>
          <a:p>
            <a:pPr lvl="0" rtl="0">
              <a:buNone/>
            </a:pPr>
            <a:r>
              <a:rPr lang="en" sz="1100" u="sng">
                <a:solidFill>
                  <a:schemeClr val="hlink"/>
                </a:solidFill>
                <a:hlinkClick r:id="rId4"/>
              </a:rPr>
              <a:t>http://www.youtube.com/watch?v=fvyVfFU0DjI&amp;feature=related</a:t>
            </a:r>
          </a:p>
          <a:p>
            <a:pPr lvl="0" rtl="0">
              <a:buNone/>
            </a:pPr>
            <a:r>
              <a:rPr lang="en"/>
              <a:t>Asian Clam News Report</a:t>
            </a:r>
          </a:p>
          <a:p>
            <a:pPr lvl="0" rtl="0">
              <a:buNone/>
            </a:pPr>
            <a:r>
              <a:rPr lang="en" sz="1100" u="sng">
                <a:solidFill>
                  <a:schemeClr val="hlink"/>
                </a:solidFill>
                <a:hlinkClick r:id="rId5"/>
              </a:rPr>
              <a:t>http://www.youtube.com/watch?v=6ilAGyA_4HE</a:t>
            </a:r>
          </a:p>
          <a:p>
            <a:pPr lvl="0" rtl="0">
              <a:buNone/>
            </a:pPr>
            <a:r>
              <a:rPr lang="en"/>
              <a:t>Asian Clam shell litter</a:t>
            </a:r>
          </a:p>
          <a:p>
            <a:pPr lvl="0" rtl="0">
              <a:buNone/>
            </a:pPr>
            <a:r>
              <a:rPr lang="en" sz="1100" u="sng">
                <a:solidFill>
                  <a:schemeClr val="hlink"/>
                </a:solidFill>
                <a:hlinkClick r:id="rId6"/>
              </a:rPr>
              <a:t>http://www.youtube.com/watch?v=KKxX9-MM2xs</a:t>
            </a:r>
          </a:p>
          <a:p>
            <a:pPr>
              <a:buNone/>
            </a:pPr>
            <a:r>
              <a:rPr lang="en" sz="1100" u="sng">
                <a:solidFill>
                  <a:schemeClr val="hlink"/>
                </a:solidFill>
                <a:hlinkClick r:id="rId7"/>
              </a:rPr>
              <a:t>http://www.youtube.com/watch?v=-k9Kz5GdDM8&amp;feature=related</a:t>
            </a:r>
          </a:p>
        </p:txBody>
      </p:sp>
    </p:spTree>
  </p:cSld>
  <p:clrMapOvr>
    <a:masterClrMapping/>
  </p:clrMapOvr>
  <p:transition spd="slow">
    <p:cut/>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Shape 373"/>
          <p:cNvSpPr txBox="1">
            <a:spLocks noGrp="1"/>
          </p:cNvSpPr>
          <p:nvPr>
            <p:ph type="title"/>
          </p:nvPr>
        </p:nvSpPr>
        <p:spPr>
          <a:xfrm>
            <a:off x="457200" y="274637"/>
            <a:ext cx="8229600" cy="1143000"/>
          </a:xfrm>
          <a:prstGeom prst="rect">
            <a:avLst/>
          </a:prstGeom>
        </p:spPr>
        <p:txBody>
          <a:bodyPr lIns="91425" tIns="91425" rIns="91425" bIns="91425" anchor="b" anchorCtr="0">
            <a:spAutoFit/>
          </a:bodyPr>
          <a:lstStyle/>
          <a:p>
            <a:pPr lvl="0" rtl="0">
              <a:buNone/>
            </a:pPr>
            <a:r>
              <a:rPr lang="en"/>
              <a:t>Photo Cited</a:t>
            </a:r>
          </a:p>
        </p:txBody>
      </p:sp>
      <p:sp>
        <p:nvSpPr>
          <p:cNvPr id="374" name="Shape 374"/>
          <p:cNvSpPr txBox="1">
            <a:spLocks noGrp="1"/>
          </p:cNvSpPr>
          <p:nvPr>
            <p:ph type="body" idx="1"/>
          </p:nvPr>
        </p:nvSpPr>
        <p:spPr>
          <a:xfrm>
            <a:off x="457200" y="1557600"/>
            <a:ext cx="8229600" cy="4967700"/>
          </a:xfrm>
          <a:prstGeom prst="rect">
            <a:avLst/>
          </a:prstGeom>
        </p:spPr>
        <p:txBody>
          <a:bodyPr lIns="91425" tIns="91425" rIns="91425" bIns="91425" anchor="t" anchorCtr="0">
            <a:spAutoFit/>
          </a:bodyPr>
          <a:lstStyle/>
          <a:p>
            <a:pPr lvl="0" rtl="0">
              <a:buNone/>
            </a:pPr>
            <a:r>
              <a:rPr lang="en"/>
              <a:t>Clam Steamer = </a:t>
            </a:r>
            <a:r>
              <a:rPr lang="en" sz="1100"/>
              <a:t>http://iweb.cooking.com/images/products/enlarge/177925e.jpg</a:t>
            </a:r>
          </a:p>
          <a:p>
            <a:pPr lvl="0" rtl="0">
              <a:buNone/>
            </a:pPr>
            <a:r>
              <a:rPr lang="en" sz="1200"/>
              <a:t>Bayluscide Formula = </a:t>
            </a:r>
            <a:r>
              <a:rPr lang="en" sz="1100"/>
              <a:t>http://www.farmchemicalsinternational.com/images/structures/largeview/niclosamide.gif</a:t>
            </a:r>
          </a:p>
          <a:p>
            <a:pPr lvl="0" rtl="0">
              <a:buNone/>
            </a:pPr>
            <a:r>
              <a:rPr lang="en"/>
              <a:t>Suction Harvesting = </a:t>
            </a:r>
            <a:r>
              <a:rPr lang="en" sz="1100"/>
              <a:t>http://2.bp.blogspot.com/-fYGU-nsyyMk/TsQrVsC6DBI/AAAAAAAAAXw/4qrrYm5wD9c/s1600/suction+harvest+for+web.jpg</a:t>
            </a:r>
          </a:p>
          <a:p>
            <a:pPr lvl="0" rtl="0">
              <a:buNone/>
            </a:pPr>
            <a:r>
              <a:rPr lang="en"/>
              <a:t>Stop Invasives=</a:t>
            </a:r>
          </a:p>
          <a:p>
            <a:pPr lvl="0" rtl="0">
              <a:buNone/>
            </a:pPr>
            <a:r>
              <a:rPr lang="en" sz="1100"/>
              <a:t>http://www.vtwaterquality.org/lakes/htm/ans/lp_ans-index.htm</a:t>
            </a:r>
          </a:p>
          <a:p>
            <a:pPr marL="0" marR="0" lvl="0" indent="0" algn="l" rtl="0">
              <a:lnSpc>
                <a:spcPct val="100000"/>
              </a:lnSpc>
              <a:spcBef>
                <a:spcPts val="600"/>
              </a:spcBef>
              <a:spcAft>
                <a:spcPts val="0"/>
              </a:spcAft>
              <a:buClr>
                <a:srgbClr val="000000"/>
              </a:buClr>
              <a:buSzPct val="36666"/>
              <a:buFont typeface="Arial"/>
              <a:buNone/>
            </a:pPr>
            <a:r>
              <a:rPr lang="en"/>
              <a:t>Food Web=</a:t>
            </a:r>
          </a:p>
          <a:p>
            <a:pPr lvl="0" rtl="0">
              <a:buNone/>
            </a:pPr>
            <a:r>
              <a:rPr lang="en" sz="1100"/>
              <a:t>http://www.glf.dfo-mpo.gc.ca/Gulf/By-The-Sea-Guide/Introductory-Module</a:t>
            </a:r>
          </a:p>
          <a:p>
            <a:pPr lvl="0" rtl="0">
              <a:buNone/>
            </a:pPr>
            <a:r>
              <a:rPr lang="en"/>
              <a:t>Algae Beach Photos</a:t>
            </a:r>
          </a:p>
          <a:p>
            <a:pPr lvl="0" rtl="0">
              <a:buNone/>
            </a:pPr>
            <a:r>
              <a:rPr lang="en" sz="800"/>
              <a:t>http://www.lakegeorge.com/lakefriendlyliving/2011/10/warren-countys-new-law-is-very-lake-friendly.html</a:t>
            </a:r>
          </a:p>
        </p:txBody>
      </p:sp>
    </p:spTree>
  </p:cSld>
  <p:clrMapOvr>
    <a:masterClrMapping/>
  </p:clrMapOvr>
  <p:transition spd="slow">
    <p:cut/>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Shape 87"/>
          <p:cNvSpPr txBox="1">
            <a:spLocks noGrp="1"/>
          </p:cNvSpPr>
          <p:nvPr>
            <p:ph type="ctrTitle"/>
          </p:nvPr>
        </p:nvSpPr>
        <p:spPr>
          <a:xfrm>
            <a:off x="685800" y="242673"/>
            <a:ext cx="7772400" cy="951899"/>
          </a:xfrm>
          <a:prstGeom prst="rect">
            <a:avLst/>
          </a:prstGeom>
        </p:spPr>
        <p:txBody>
          <a:bodyPr lIns="91425" tIns="91425" rIns="91425" bIns="91425" anchor="t" anchorCtr="0">
            <a:spAutoFit/>
          </a:bodyPr>
          <a:lstStyle/>
          <a:p>
            <a:pPr>
              <a:buNone/>
            </a:pPr>
            <a:r>
              <a:rPr lang="en"/>
              <a:t>Reproduction</a:t>
            </a:r>
          </a:p>
        </p:txBody>
      </p:sp>
      <p:sp>
        <p:nvSpPr>
          <p:cNvPr id="88" name="Shape 88"/>
          <p:cNvSpPr/>
          <p:nvPr/>
        </p:nvSpPr>
        <p:spPr>
          <a:xfrm>
            <a:off x="1804750" y="1005153"/>
            <a:ext cx="5831769" cy="2731720"/>
          </a:xfrm>
          <a:prstGeom prst="rect">
            <a:avLst/>
          </a:prstGeom>
          <a:blipFill>
            <a:blip r:embed="rId3"/>
            <a:stretch>
              <a:fillRect/>
            </a:stretch>
          </a:blipFill>
        </p:spPr>
      </p:sp>
      <p:sp>
        <p:nvSpPr>
          <p:cNvPr id="89" name="Shape 89"/>
          <p:cNvSpPr txBox="1"/>
          <p:nvPr/>
        </p:nvSpPr>
        <p:spPr>
          <a:xfrm>
            <a:off x="806825" y="3864250"/>
            <a:ext cx="7643699" cy="2441699"/>
          </a:xfrm>
          <a:prstGeom prst="rect">
            <a:avLst/>
          </a:prstGeom>
        </p:spPr>
        <p:txBody>
          <a:bodyPr lIns="91425" tIns="91425" rIns="91425" bIns="91425" anchor="t" anchorCtr="0">
            <a:spAutoFit/>
          </a:bodyPr>
          <a:lstStyle/>
          <a:p>
            <a:pPr lvl="0" rtl="0">
              <a:buNone/>
            </a:pPr>
            <a:r>
              <a:rPr lang="en"/>
              <a:t>The clam becomes sexually mature at between three to eight months and has the ability to reproduce both sexually and asexually.</a:t>
            </a:r>
          </a:p>
          <a:p>
            <a:endParaRPr lang="en"/>
          </a:p>
          <a:p>
            <a:pPr lvl="0" rtl="0">
              <a:buNone/>
            </a:pPr>
            <a:r>
              <a:rPr lang="en"/>
              <a:t>Asian clams reproduce at least two times a season. The average number of offspring per reproductive cycle is up for debate. Lake George Asian Clam Rapid Response Task Force indicates 2,000 to 4,000 larvae are produced per cycle while another reputable source indicates in the figure to be closer to 68,000 larvae.</a:t>
            </a:r>
          </a:p>
          <a:p>
            <a:endParaRPr lang="en"/>
          </a:p>
          <a:p>
            <a:pPr lvl="0" rtl="0">
              <a:buNone/>
            </a:pPr>
            <a:r>
              <a:rPr lang="en"/>
              <a:t>These larvae are highly mobile, and with the aid of mucous threads they can remain suspended in the water column and disperse over long distances with the aid of natural currents.</a:t>
            </a:r>
          </a:p>
          <a:p>
            <a:endParaRPr lang="en"/>
          </a:p>
          <a:p>
            <a:endParaRPr lang="en"/>
          </a:p>
        </p:txBody>
      </p:sp>
    </p:spTree>
  </p:cSld>
  <p:clrMapOvr>
    <a:masterClrMapping/>
  </p:clrMapOvr>
  <p:transition spd="slow">
    <p:cut/>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Shape 94"/>
          <p:cNvSpPr txBox="1">
            <a:spLocks noGrp="1"/>
          </p:cNvSpPr>
          <p:nvPr>
            <p:ph type="ctrTitle"/>
          </p:nvPr>
        </p:nvSpPr>
        <p:spPr>
          <a:xfrm>
            <a:off x="685800" y="0"/>
            <a:ext cx="7772400" cy="909600"/>
          </a:xfrm>
          <a:prstGeom prst="rect">
            <a:avLst/>
          </a:prstGeom>
        </p:spPr>
        <p:txBody>
          <a:bodyPr lIns="91425" tIns="91425" rIns="91425" bIns="91425" anchor="t" anchorCtr="0">
            <a:spAutoFit/>
          </a:bodyPr>
          <a:lstStyle/>
          <a:p>
            <a:pPr>
              <a:buNone/>
            </a:pPr>
            <a:r>
              <a:rPr lang="en"/>
              <a:t>Feeding Habits</a:t>
            </a:r>
          </a:p>
        </p:txBody>
      </p:sp>
      <p:sp>
        <p:nvSpPr>
          <p:cNvPr id="95" name="Shape 95"/>
          <p:cNvSpPr/>
          <p:nvPr/>
        </p:nvSpPr>
        <p:spPr>
          <a:xfrm>
            <a:off x="487830" y="780658"/>
            <a:ext cx="3834201" cy="2732077"/>
          </a:xfrm>
          <a:prstGeom prst="rect">
            <a:avLst/>
          </a:prstGeom>
          <a:blipFill>
            <a:blip r:embed="rId3"/>
            <a:stretch>
              <a:fillRect/>
            </a:stretch>
          </a:blipFill>
        </p:spPr>
      </p:sp>
      <p:sp>
        <p:nvSpPr>
          <p:cNvPr id="96" name="Shape 96">
            <a:hlinkClick r:id="rId4"/>
          </p:cNvPr>
          <p:cNvSpPr/>
          <p:nvPr/>
        </p:nvSpPr>
        <p:spPr>
          <a:xfrm>
            <a:off x="452500" y="3512735"/>
            <a:ext cx="3869531" cy="2900114"/>
          </a:xfrm>
          <a:prstGeom prst="rect">
            <a:avLst/>
          </a:prstGeom>
          <a:blipFill>
            <a:blip r:embed="rId5"/>
            <a:stretch>
              <a:fillRect/>
            </a:stretch>
          </a:blipFill>
        </p:spPr>
      </p:sp>
      <p:sp>
        <p:nvSpPr>
          <p:cNvPr id="97" name="Shape 97"/>
          <p:cNvSpPr txBox="1"/>
          <p:nvPr/>
        </p:nvSpPr>
        <p:spPr>
          <a:xfrm>
            <a:off x="5082300" y="1465025"/>
            <a:ext cx="3375900" cy="5180699"/>
          </a:xfrm>
          <a:prstGeom prst="rect">
            <a:avLst/>
          </a:prstGeom>
        </p:spPr>
        <p:txBody>
          <a:bodyPr lIns="91425" tIns="91425" rIns="91425" bIns="91425" anchor="t" anchorCtr="0">
            <a:spAutoFit/>
          </a:bodyPr>
          <a:lstStyle/>
          <a:p>
            <a:pPr marL="457200" lvl="0" indent="-342900" rtl="0">
              <a:buClr>
                <a:srgbClr val="000000"/>
              </a:buClr>
              <a:buSzPct val="166666"/>
              <a:buFont typeface="Arial"/>
              <a:buChar char="•"/>
            </a:pPr>
            <a:r>
              <a:rPr lang="en" sz="1800"/>
              <a:t>Feeds on Plankton by water filtration through siphons</a:t>
            </a:r>
          </a:p>
          <a:p>
            <a:pPr marL="457200" lvl="0" indent="-342900" rtl="0">
              <a:buClr>
                <a:srgbClr val="000000"/>
              </a:buClr>
              <a:buSzPct val="166666"/>
              <a:buFont typeface="Arial"/>
              <a:buChar char="•"/>
            </a:pPr>
            <a:r>
              <a:rPr lang="en" sz="1800"/>
              <a:t>A medium sized clam in ideal conditions can filter between 67.3 - 147.7 ml/hour</a:t>
            </a:r>
          </a:p>
          <a:p>
            <a:pPr marL="457200" lvl="0" indent="-342900" rtl="0">
              <a:buClr>
                <a:srgbClr val="000000"/>
              </a:buClr>
              <a:buSzPct val="166666"/>
              <a:buFont typeface="Arial"/>
              <a:buChar char="•"/>
            </a:pPr>
            <a:r>
              <a:rPr lang="en" sz="1800"/>
              <a:t>An small established population can have greater than 3000 individuals per m2.</a:t>
            </a:r>
          </a:p>
          <a:p>
            <a:pPr marL="457200" lvl="0" indent="-342900" rtl="0">
              <a:buClr>
                <a:srgbClr val="000000"/>
              </a:buClr>
              <a:buSzPct val="166666"/>
              <a:buFont typeface="Arial"/>
              <a:buChar char="•"/>
            </a:pPr>
            <a:r>
              <a:rPr lang="en" sz="1800"/>
              <a:t>This means that for every sq meter, between 201 and 441 Liters an hour are filtered for a small population.</a:t>
            </a:r>
          </a:p>
          <a:p>
            <a:pPr marL="457200" lvl="0" indent="-342900">
              <a:buClr>
                <a:srgbClr val="000000"/>
              </a:buClr>
              <a:buSzPct val="166666"/>
              <a:buFont typeface="Arial"/>
              <a:buChar char="•"/>
            </a:pPr>
            <a:r>
              <a:rPr lang="en" sz="1800"/>
              <a:t>Also has the ability to pedal feed</a:t>
            </a:r>
          </a:p>
        </p:txBody>
      </p:sp>
    </p:spTree>
  </p:cSld>
  <p:clrMapOvr>
    <a:masterClrMapping/>
  </p:clrMapOvr>
  <p:transition spd="slow">
    <p:cut/>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Shape 102"/>
          <p:cNvSpPr txBox="1">
            <a:spLocks noGrp="1"/>
          </p:cNvSpPr>
          <p:nvPr>
            <p:ph type="ctrTitle"/>
          </p:nvPr>
        </p:nvSpPr>
        <p:spPr>
          <a:xfrm>
            <a:off x="685800" y="570498"/>
            <a:ext cx="7772400" cy="860700"/>
          </a:xfrm>
          <a:prstGeom prst="rect">
            <a:avLst/>
          </a:prstGeom>
        </p:spPr>
        <p:txBody>
          <a:bodyPr lIns="91425" tIns="91425" rIns="91425" bIns="91425" anchor="t" anchorCtr="0">
            <a:spAutoFit/>
          </a:bodyPr>
          <a:lstStyle/>
          <a:p>
            <a:pPr>
              <a:buNone/>
            </a:pPr>
            <a:r>
              <a:rPr lang="en"/>
              <a:t>Why Do We Care?</a:t>
            </a:r>
          </a:p>
        </p:txBody>
      </p:sp>
      <p:sp>
        <p:nvSpPr>
          <p:cNvPr id="103" name="Shape 103"/>
          <p:cNvSpPr/>
          <p:nvPr/>
        </p:nvSpPr>
        <p:spPr>
          <a:xfrm>
            <a:off x="21549" y="4724517"/>
            <a:ext cx="3032832" cy="2193296"/>
          </a:xfrm>
          <a:prstGeom prst="rect">
            <a:avLst/>
          </a:prstGeom>
          <a:blipFill>
            <a:blip r:embed="rId3"/>
            <a:stretch>
              <a:fillRect/>
            </a:stretch>
          </a:blipFill>
        </p:spPr>
      </p:sp>
      <p:sp>
        <p:nvSpPr>
          <p:cNvPr id="104" name="Shape 104"/>
          <p:cNvSpPr/>
          <p:nvPr/>
        </p:nvSpPr>
        <p:spPr>
          <a:xfrm>
            <a:off x="6600825" y="4521200"/>
            <a:ext cx="2543173" cy="2336799"/>
          </a:xfrm>
          <a:prstGeom prst="rect">
            <a:avLst/>
          </a:prstGeom>
          <a:blipFill>
            <a:blip r:embed="rId4"/>
            <a:stretch>
              <a:fillRect/>
            </a:stretch>
          </a:blipFill>
        </p:spPr>
      </p:sp>
      <p:sp>
        <p:nvSpPr>
          <p:cNvPr id="105" name="Shape 105"/>
          <p:cNvSpPr txBox="1"/>
          <p:nvPr/>
        </p:nvSpPr>
        <p:spPr>
          <a:xfrm>
            <a:off x="1174425" y="1783375"/>
            <a:ext cx="1305000" cy="478800"/>
          </a:xfrm>
          <a:prstGeom prst="rect">
            <a:avLst/>
          </a:prstGeom>
        </p:spPr>
        <p:txBody>
          <a:bodyPr lIns="91425" tIns="91425" rIns="91425" bIns="91425" anchor="t" anchorCtr="0">
            <a:spAutoFit/>
          </a:bodyPr>
          <a:lstStyle/>
          <a:p>
            <a:pPr>
              <a:buNone/>
            </a:pPr>
            <a:r>
              <a:rPr lang="en"/>
              <a:t>Swimming</a:t>
            </a:r>
          </a:p>
        </p:txBody>
      </p:sp>
      <p:sp>
        <p:nvSpPr>
          <p:cNvPr id="106" name="Shape 106"/>
          <p:cNvSpPr txBox="1"/>
          <p:nvPr/>
        </p:nvSpPr>
        <p:spPr>
          <a:xfrm>
            <a:off x="3262275" y="1783375"/>
            <a:ext cx="913500" cy="405899"/>
          </a:xfrm>
          <a:prstGeom prst="rect">
            <a:avLst/>
          </a:prstGeom>
        </p:spPr>
        <p:txBody>
          <a:bodyPr lIns="91425" tIns="91425" rIns="91425" bIns="91425" anchor="t" anchorCtr="0">
            <a:spAutoFit/>
          </a:bodyPr>
          <a:lstStyle/>
          <a:p>
            <a:pPr>
              <a:buNone/>
            </a:pPr>
            <a:r>
              <a:rPr lang="en"/>
              <a:t>Boating</a:t>
            </a:r>
          </a:p>
        </p:txBody>
      </p:sp>
      <p:sp>
        <p:nvSpPr>
          <p:cNvPr id="107" name="Shape 107"/>
          <p:cNvSpPr txBox="1"/>
          <p:nvPr/>
        </p:nvSpPr>
        <p:spPr>
          <a:xfrm>
            <a:off x="2232825" y="2566350"/>
            <a:ext cx="942600" cy="449400"/>
          </a:xfrm>
          <a:prstGeom prst="rect">
            <a:avLst/>
          </a:prstGeom>
        </p:spPr>
        <p:txBody>
          <a:bodyPr lIns="91425" tIns="91425" rIns="91425" bIns="91425" anchor="t" anchorCtr="0">
            <a:spAutoFit/>
          </a:bodyPr>
          <a:lstStyle/>
          <a:p>
            <a:pPr>
              <a:buNone/>
            </a:pPr>
            <a:r>
              <a:rPr lang="en"/>
              <a:t>Fishing</a:t>
            </a:r>
          </a:p>
        </p:txBody>
      </p:sp>
      <p:sp>
        <p:nvSpPr>
          <p:cNvPr id="108" name="Shape 108"/>
          <p:cNvSpPr txBox="1"/>
          <p:nvPr/>
        </p:nvSpPr>
        <p:spPr>
          <a:xfrm>
            <a:off x="4465675" y="2160350"/>
            <a:ext cx="1449900" cy="695700"/>
          </a:xfrm>
          <a:prstGeom prst="rect">
            <a:avLst/>
          </a:prstGeom>
        </p:spPr>
        <p:txBody>
          <a:bodyPr lIns="91425" tIns="91425" rIns="91425" bIns="91425" anchor="t" anchorCtr="0">
            <a:spAutoFit/>
          </a:bodyPr>
          <a:lstStyle/>
          <a:p>
            <a:pPr>
              <a:buNone/>
            </a:pPr>
            <a:r>
              <a:rPr lang="en"/>
              <a:t>Ecosystem services</a:t>
            </a:r>
          </a:p>
        </p:txBody>
      </p:sp>
      <p:sp>
        <p:nvSpPr>
          <p:cNvPr id="109" name="Shape 109"/>
          <p:cNvSpPr txBox="1"/>
          <p:nvPr/>
        </p:nvSpPr>
        <p:spPr>
          <a:xfrm>
            <a:off x="6046050" y="1826875"/>
            <a:ext cx="1159799" cy="318899"/>
          </a:xfrm>
          <a:prstGeom prst="rect">
            <a:avLst/>
          </a:prstGeom>
        </p:spPr>
        <p:txBody>
          <a:bodyPr lIns="91425" tIns="91425" rIns="91425" bIns="91425" anchor="t" anchorCtr="0">
            <a:spAutoFit/>
          </a:bodyPr>
          <a:lstStyle/>
          <a:p>
            <a:pPr>
              <a:buNone/>
            </a:pPr>
            <a:r>
              <a:rPr lang="en"/>
              <a:t>Aesthetics</a:t>
            </a:r>
          </a:p>
        </p:txBody>
      </p:sp>
      <p:sp>
        <p:nvSpPr>
          <p:cNvPr id="110" name="Shape 110"/>
          <p:cNvSpPr txBox="1"/>
          <p:nvPr/>
        </p:nvSpPr>
        <p:spPr>
          <a:xfrm>
            <a:off x="5959075" y="2595300"/>
            <a:ext cx="986100" cy="391500"/>
          </a:xfrm>
          <a:prstGeom prst="rect">
            <a:avLst/>
          </a:prstGeom>
        </p:spPr>
        <p:txBody>
          <a:bodyPr lIns="91425" tIns="91425" rIns="91425" bIns="91425" anchor="t" anchorCtr="0">
            <a:spAutoFit/>
          </a:bodyPr>
          <a:lstStyle/>
          <a:p>
            <a:pPr>
              <a:buNone/>
            </a:pPr>
            <a:r>
              <a:rPr lang="en"/>
              <a:t>Tourism</a:t>
            </a:r>
          </a:p>
        </p:txBody>
      </p:sp>
      <p:sp>
        <p:nvSpPr>
          <p:cNvPr id="111" name="Shape 111"/>
          <p:cNvSpPr txBox="1"/>
          <p:nvPr/>
        </p:nvSpPr>
        <p:spPr>
          <a:xfrm>
            <a:off x="623450" y="2769300"/>
            <a:ext cx="1333799" cy="652500"/>
          </a:xfrm>
          <a:prstGeom prst="rect">
            <a:avLst/>
          </a:prstGeom>
        </p:spPr>
        <p:txBody>
          <a:bodyPr lIns="91425" tIns="91425" rIns="91425" bIns="91425" anchor="t" anchorCtr="0">
            <a:spAutoFit/>
          </a:bodyPr>
          <a:lstStyle/>
          <a:p>
            <a:pPr>
              <a:buNone/>
            </a:pPr>
            <a:r>
              <a:rPr lang="en"/>
              <a:t>Toxic Algal Blooms</a:t>
            </a:r>
          </a:p>
        </p:txBody>
      </p:sp>
      <p:sp>
        <p:nvSpPr>
          <p:cNvPr id="112" name="Shape 112"/>
          <p:cNvSpPr txBox="1"/>
          <p:nvPr/>
        </p:nvSpPr>
        <p:spPr>
          <a:xfrm>
            <a:off x="7466950" y="2153000"/>
            <a:ext cx="1203300" cy="710400"/>
          </a:xfrm>
          <a:prstGeom prst="rect">
            <a:avLst/>
          </a:prstGeom>
        </p:spPr>
        <p:txBody>
          <a:bodyPr lIns="91425" tIns="91425" rIns="91425" bIns="91425" anchor="t" anchorCtr="0">
            <a:spAutoFit/>
          </a:bodyPr>
          <a:lstStyle/>
          <a:p>
            <a:pPr>
              <a:buNone/>
            </a:pPr>
            <a:r>
              <a:rPr lang="en"/>
              <a:t>Drinking Water</a:t>
            </a:r>
          </a:p>
        </p:txBody>
      </p:sp>
      <p:sp>
        <p:nvSpPr>
          <p:cNvPr id="113" name="Shape 113"/>
          <p:cNvSpPr txBox="1"/>
          <p:nvPr/>
        </p:nvSpPr>
        <p:spPr>
          <a:xfrm>
            <a:off x="3320250" y="2986775"/>
            <a:ext cx="1145399" cy="521999"/>
          </a:xfrm>
          <a:prstGeom prst="rect">
            <a:avLst/>
          </a:prstGeom>
        </p:spPr>
        <p:txBody>
          <a:bodyPr lIns="91425" tIns="91425" rIns="91425" bIns="91425" anchor="t" anchorCtr="0">
            <a:spAutoFit/>
          </a:bodyPr>
          <a:lstStyle/>
          <a:p>
            <a:pPr>
              <a:buNone/>
            </a:pPr>
            <a:r>
              <a:rPr lang="en"/>
              <a:t>Biofouling</a:t>
            </a:r>
          </a:p>
        </p:txBody>
      </p:sp>
      <p:sp>
        <p:nvSpPr>
          <p:cNvPr id="114" name="Shape 114">
            <a:hlinkClick r:id="rId5"/>
          </p:cNvPr>
          <p:cNvSpPr/>
          <p:nvPr/>
        </p:nvSpPr>
        <p:spPr>
          <a:xfrm>
            <a:off x="3054381" y="4234940"/>
            <a:ext cx="3577166" cy="2682874"/>
          </a:xfrm>
          <a:prstGeom prst="rect">
            <a:avLst/>
          </a:prstGeom>
          <a:blipFill>
            <a:blip r:embed="rId6"/>
            <a:stretch>
              <a:fillRect/>
            </a:stretch>
          </a:blipFill>
        </p:spPr>
      </p:sp>
    </p:spTree>
  </p:cSld>
  <p:clrMapOvr>
    <a:masterClrMapping/>
  </p:clrMapOvr>
  <p:transition spd="slow">
    <p:cut/>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Shape 119"/>
          <p:cNvSpPr/>
          <p:nvPr/>
        </p:nvSpPr>
        <p:spPr>
          <a:xfrm>
            <a:off x="903801" y="2008750"/>
            <a:ext cx="7030298" cy="4781550"/>
          </a:xfrm>
          <a:prstGeom prst="rect">
            <a:avLst/>
          </a:prstGeom>
          <a:blipFill>
            <a:blip r:embed="rId3"/>
            <a:stretch>
              <a:fillRect/>
            </a:stretch>
          </a:blipFill>
        </p:spPr>
      </p:sp>
      <p:sp>
        <p:nvSpPr>
          <p:cNvPr id="120" name="Shape 120"/>
          <p:cNvSpPr txBox="1"/>
          <p:nvPr/>
        </p:nvSpPr>
        <p:spPr>
          <a:xfrm>
            <a:off x="1104900" y="447675"/>
            <a:ext cx="6829200" cy="1781400"/>
          </a:xfrm>
          <a:prstGeom prst="rect">
            <a:avLst/>
          </a:prstGeom>
        </p:spPr>
        <p:txBody>
          <a:bodyPr lIns="91425" tIns="91425" rIns="91425" bIns="91425" anchor="t" anchorCtr="0">
            <a:spAutoFit/>
          </a:bodyPr>
          <a:lstStyle/>
          <a:p>
            <a:pPr lvl="0" algn="ctr" rtl="0">
              <a:buNone/>
            </a:pPr>
            <a:r>
              <a:rPr lang="en" sz="2400"/>
              <a:t>Nutrient excretion (ppb) by individual per day for Asian clam in Summer temperature conditions (19°C) </a:t>
            </a:r>
          </a:p>
          <a:p>
            <a:pPr algn="ctr">
              <a:buNone/>
            </a:pPr>
            <a:r>
              <a:rPr lang="en"/>
              <a:t>comparison to ambient background levels in Lake Tahoe</a:t>
            </a:r>
          </a:p>
        </p:txBody>
      </p:sp>
    </p:spTree>
  </p:cSld>
  <p:clrMapOvr>
    <a:masterClrMapping/>
  </p:clrMapOvr>
  <p:transition spd="slow">
    <p:cut/>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Shape 125"/>
          <p:cNvSpPr txBox="1">
            <a:spLocks noGrp="1"/>
          </p:cNvSpPr>
          <p:nvPr>
            <p:ph type="ctrTitle"/>
          </p:nvPr>
        </p:nvSpPr>
        <p:spPr>
          <a:xfrm>
            <a:off x="685800" y="0"/>
            <a:ext cx="7772400" cy="1546500"/>
          </a:xfrm>
          <a:prstGeom prst="rect">
            <a:avLst/>
          </a:prstGeom>
        </p:spPr>
        <p:txBody>
          <a:bodyPr lIns="91425" tIns="91425" rIns="91425" bIns="91425" anchor="b" anchorCtr="0">
            <a:spAutoFit/>
          </a:bodyPr>
          <a:lstStyle/>
          <a:p>
            <a:pPr>
              <a:buNone/>
            </a:pPr>
            <a:r>
              <a:rPr lang="en" sz="3000"/>
              <a:t>Effects of Clam Excretions on Phytoplankton </a:t>
            </a:r>
          </a:p>
        </p:txBody>
      </p:sp>
      <p:sp>
        <p:nvSpPr>
          <p:cNvPr id="126" name="Shape 126"/>
          <p:cNvSpPr/>
          <p:nvPr/>
        </p:nvSpPr>
        <p:spPr>
          <a:xfrm>
            <a:off x="1071562" y="1673025"/>
            <a:ext cx="7000875" cy="4781550"/>
          </a:xfrm>
          <a:prstGeom prst="rect">
            <a:avLst/>
          </a:prstGeom>
          <a:blipFill>
            <a:blip r:embed="rId3"/>
            <a:stretch>
              <a:fillRect/>
            </a:stretch>
          </a:blipFill>
        </p:spPr>
      </p:sp>
    </p:spTree>
  </p:cSld>
  <p:clrMapOvr>
    <a:masterClrMapping/>
  </p:clrMapOvr>
  <p:transition spd="slow">
    <p:cut/>
  </p:transition>
</p:sld>
</file>

<file path=ppt/theme/theme1.xml><?xml version="1.0" encoding="utf-8"?>
<a:theme xmlns:a="http://schemas.openxmlformats.org/drawingml/2006/main">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Custom 346">
      <a:dk1>
        <a:srgbClr val="000000"/>
      </a:dk1>
      <a:lt1>
        <a:srgbClr val="FFFFFF"/>
      </a:lt1>
      <a:dk2>
        <a:srgbClr val="4C4C4C"/>
      </a:dk2>
      <a:lt2>
        <a:srgbClr val="CCCCCC"/>
      </a:lt2>
      <a:accent1>
        <a:srgbClr val="89B4B8"/>
      </a:accent1>
      <a:accent2>
        <a:srgbClr val="AFA6CA"/>
      </a:accent2>
      <a:accent3>
        <a:srgbClr val="A5B492"/>
      </a:accent3>
      <a:accent4>
        <a:srgbClr val="E8CD6D"/>
      </a:accent4>
      <a:accent5>
        <a:srgbClr val="F4A447"/>
      </a:accent5>
      <a:accent6>
        <a:srgbClr val="D09D94"/>
      </a:accent6>
      <a:hlink>
        <a:srgbClr val="5EA7AA"/>
      </a:hlink>
      <a:folHlink>
        <a:srgbClr val="A295B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2884</Words>
  <Application>Microsoft Office PowerPoint</Application>
  <PresentationFormat>On-screen Show (4:3)</PresentationFormat>
  <Paragraphs>269</Paragraphs>
  <Slides>42</Slides>
  <Notes>42</Notes>
  <HiddenSlides>0</HiddenSlides>
  <MMClips>0</MMClips>
  <ScaleCrop>false</ScaleCrop>
  <HeadingPairs>
    <vt:vector size="4" baseType="variant">
      <vt:variant>
        <vt:lpstr>Theme</vt:lpstr>
      </vt:variant>
      <vt:variant>
        <vt:i4>3</vt:i4>
      </vt:variant>
      <vt:variant>
        <vt:lpstr>Slide Titles</vt:lpstr>
      </vt:variant>
      <vt:variant>
        <vt:i4>42</vt:i4>
      </vt:variant>
    </vt:vector>
  </HeadingPairs>
  <TitlesOfParts>
    <vt:vector size="45" baseType="lpstr">
      <vt:lpstr/>
      <vt:lpstr/>
      <vt:lpstr/>
      <vt:lpstr>Risk Assessment of Asian Clam Arrival in Lake Champlain</vt:lpstr>
      <vt:lpstr>Our Objectives</vt:lpstr>
      <vt:lpstr>About the Clam Living Conditions</vt:lpstr>
      <vt:lpstr>Depth Preference</vt:lpstr>
      <vt:lpstr>Reproduction</vt:lpstr>
      <vt:lpstr>Feeding Habits</vt:lpstr>
      <vt:lpstr>Why Do We Care?</vt:lpstr>
      <vt:lpstr>PowerPoint Presentation</vt:lpstr>
      <vt:lpstr>Effects of Clam Excretions on Phytoplankton </vt:lpstr>
      <vt:lpstr>Effects on Native Mussel Species</vt:lpstr>
      <vt:lpstr>PowerPoint Presentation</vt:lpstr>
      <vt:lpstr>Effects on Native Mussel Species</vt:lpstr>
      <vt:lpstr>Effects on Native Fish Species (DO)</vt:lpstr>
      <vt:lpstr>Effects on native fish species (NH4)</vt:lpstr>
      <vt:lpstr>Effects on Native Fish Species (Competition)</vt:lpstr>
      <vt:lpstr>PowerPoint Presentation</vt:lpstr>
      <vt:lpstr>Effects on Lake Champlain Fishery</vt:lpstr>
      <vt:lpstr>Effects on Lake Champlain Fishery</vt:lpstr>
      <vt:lpstr>Other Recreational Impacts</vt:lpstr>
      <vt:lpstr>Vectors for Transport</vt:lpstr>
      <vt:lpstr>PowerPoint Presentation</vt:lpstr>
      <vt:lpstr>PowerPoint Presentation</vt:lpstr>
      <vt:lpstr>PowerPoint Presentation</vt:lpstr>
      <vt:lpstr>PowerPoint Presentation</vt:lpstr>
      <vt:lpstr>Introduction to L. George Infestation</vt:lpstr>
      <vt:lpstr>Lake George Treatments</vt:lpstr>
      <vt:lpstr>Lake George Benthic Mat Treatments</vt:lpstr>
      <vt:lpstr>PowerPoint Presentation</vt:lpstr>
      <vt:lpstr>Recommendations: Post-Infestation</vt:lpstr>
      <vt:lpstr>Treatment Method 1: Chemical Treatment</vt:lpstr>
      <vt:lpstr>Treatment Method 2: Heat Treatment</vt:lpstr>
      <vt:lpstr>Treatment Method 3: Suction Harvesting</vt:lpstr>
      <vt:lpstr>Treatment Method 4: No Treatment Option</vt:lpstr>
      <vt:lpstr>Treatment Method 5: Benthic Mats (Prefered Method)</vt:lpstr>
      <vt:lpstr>Downsides to Benthic Mats</vt:lpstr>
      <vt:lpstr>Estimated Costs- Containment</vt:lpstr>
      <vt:lpstr>Allocated Revenue for Invasives</vt:lpstr>
      <vt:lpstr>Conclusion</vt:lpstr>
      <vt:lpstr>Works Cited</vt:lpstr>
      <vt:lpstr>Works cited continued</vt:lpstr>
      <vt:lpstr>Video Cited</vt:lpstr>
      <vt:lpstr>Photo Cited</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Risk Assessment of Asian Clam Arrival in Lake Champlain</dc:title>
  <dc:creator>wbowden</dc:creator>
  <cp:lastModifiedBy>wbowden</cp:lastModifiedBy>
  <cp:revision>2</cp:revision>
  <dcterms:modified xsi:type="dcterms:W3CDTF">2012-05-07T19:44:33Z</dcterms:modified>
</cp:coreProperties>
</file>